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7"/>
  </p:notesMasterIdLst>
  <p:sldIdLst>
    <p:sldId id="256" r:id="rId2"/>
    <p:sldId id="463" r:id="rId3"/>
    <p:sldId id="509" r:id="rId4"/>
    <p:sldId id="521" r:id="rId5"/>
    <p:sldId id="520" r:id="rId6"/>
    <p:sldId id="510" r:id="rId7"/>
    <p:sldId id="522" r:id="rId8"/>
    <p:sldId id="511" r:id="rId9"/>
    <p:sldId id="512" r:id="rId10"/>
    <p:sldId id="523" r:id="rId11"/>
    <p:sldId id="513" r:id="rId12"/>
    <p:sldId id="514" r:id="rId13"/>
    <p:sldId id="519" r:id="rId14"/>
    <p:sldId id="525" r:id="rId15"/>
    <p:sldId id="515" r:id="rId16"/>
    <p:sldId id="516" r:id="rId17"/>
    <p:sldId id="524" r:id="rId18"/>
    <p:sldId id="517" r:id="rId19"/>
    <p:sldId id="518" r:id="rId20"/>
    <p:sldId id="477" r:id="rId21"/>
    <p:sldId id="399" r:id="rId22"/>
    <p:sldId id="409" r:id="rId23"/>
    <p:sldId id="481" r:id="rId24"/>
    <p:sldId id="482" r:id="rId25"/>
    <p:sldId id="50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85" autoAdjust="0"/>
    <p:restoredTop sz="94465" autoAdjust="0"/>
  </p:normalViewPr>
  <p:slideViewPr>
    <p:cSldViewPr snapToGrid="0">
      <p:cViewPr varScale="1">
        <p:scale>
          <a:sx n="78" d="100"/>
          <a:sy n="78" d="100"/>
        </p:scale>
        <p:origin x="121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2-02T04:59:56.896"/>
    </inkml:context>
    <inkml:brush xml:id="br0">
      <inkml:brushProperty name="width" value="0.05292" units="cm"/>
      <inkml:brushProperty name="height" value="0.05292" units="cm"/>
      <inkml:brushProperty name="color" value="#FF0000"/>
    </inkml:brush>
  </inkml:definitions>
  <inkml:trace contextRef="#ctx0" brushRef="#br0">1358 11183 0,'-17'-35'16,"17"17"15,0 0-31,17 18 31,-17 18 0,0 0-15,0 52 0,0-52-16,0 35 15,0 70 1,0 1 0,0 17-1,0 18 1,0-1-1,0 19 1,0-18 0,0 35-1,0-71 1,0 18 0,18 18 15,-1-89-16,-17 1 1,0-18 0,0-18-1,0-17 1,36 0 0,34-36-1,-17 0 1,88 1-1,53 17 1,-17-18 0,176-17-1,123 17 1,106-17 0,18-1 15,-212 36-16,141 0 1,-71 18 0,-70 0-1,-176-1 1,53-17 0,-71 0-1,-71 0 1,-17-17-1,-53-1 1,-35 0 0,-1 1-1,1-36 1,-18 18 15,35-36-15,-35 36-16,18-18 15,17-18 1,-35 1 0,0-1-1,-18-70 1,1-88 0,-18-18-1,17 88 1,0-35-1,-17 35 1,17-17 0,1 0-1,-1 52 17,18 1-17,0 34 1,0 19-1,0 52 1,0-17 0,0 17-1,-18-17 1,18 17 0,0 1-1,-17-1 1,-19 0-1,-16-17 1,-37 18 0,1 17-1,-106 0 17,-70 17-17,-36 1 1,106-1-1,-141 1 1,-1 0 0,-16-1-1,16-17 1,142 0 0,-105 0-1,-19 18 1,18 0-1,124-18 1,-36 17 0,1-17-1,16 18 1,19 17 15,17-17-15,89 0-1,-36 17 1,18-35 0,35 0-1,-18 0 1,18 0 0,18 17-1,17-17 16,18 18-15,0 0 0,-35 17-1,18 0 1,-1-17 0,18 35-1,0 53 1,35-1-1,-17 37 1,-1-19 0,-17-35-1,-17 0 1,17-52-16</inkml:trace>
  <inkml:trace contextRef="#ctx0" brushRef="#br0" timeOffset="1088.73">1341 11218 0,'-18'0'31,"18"18"-16,35-18-15,-17 0 0,88 18 32,35-18-17,212-18 1,176-17 0,-106 17-1,247-35 1,-17 35-1,-247 18 1,176 0 0,-53 18-1,-88 0 1,-229-18 0,17 17-1,-106-17 1,-70 0-1,-70 0 17,-1 0-17</inkml:trace>
  <inkml:trace contextRef="#ctx0" brushRef="#br0" timeOffset="2234.54">1429 11871 0,'0'0'0,"-18"0"0,36 0 47,-1 0-47,54 0 16,-18 0-16,70-18 16,195 1-1,176-36 1,176 17-1,-158 1 1,281 0 0,-34 35-1,-142 0 17,-282 18-17,18-18 1,-141 17-1,-124-17 1,-70 0 0,-36 0-1,-35-17-15</inkml:trace>
  <inkml:trace contextRef="#ctx0" brushRef="#br0" timeOffset="3235.32">1482 12524 0,'0'0'15,"-18"0"-15,0 0 0,1 0 16,-1 0-16,71 0 31,70 0-15,72-18-1,-19 0 1,-70 18-16,141-17 16,229-36-1,-106 17 1,230 1-1,-18 0 1,-35 0 15,-36 35-15,-34 0 0,-177 0-1,52-18 1,-122 18-1,-160-18 1,-34 18 0,-89 0-1,-18 0 1</inkml:trace>
  <inkml:trace contextRef="#ctx0" brushRef="#br0" timeOffset="5352.19">2170 14217 0,'0'0'0,"0"-18"16,0 1-1,17 17 1,-17 17 0,18 19-16,-1 34 15,19 142 1,-19 88 0,-17-89-1,0 107 1,-17-18-1,-1-53 17,18-36-17,0-87 1,-18 35 0,18-36-1,18-35 1,17-53-1,1-17 1,34-18 0,18-18-1,54 1 1,-1 17 0,141-35-1,265-1 16,-230 36-31,36-17 16,194 17 0,-53 0-1,-124 0 17,-194 0-17,1 0 1,-89-18-1,-53 0 1,-35 1 0,-17-19-1,-1-34 1,-17-54 0,17-87-1,18 17 1,0 106-16,0-107 15,0-87 17,0 35-17,-18 18 1,1 70 0,-1-88-1,18 53 1,18 71-1,-1 35 1,-17 52 0,0 1-1,-17-18 17,-1 36-32,18-1 15,-17 0 1,-1 18-1,18-17 1,-53 17 15,18-18-15,-89 18 0,-52 18-1,-71-1 1,35-17-1,-158 36 1,-18-1 0,-124 0-1,283-17 1,-89-1 0,124 1-1,106-18 1,-123 18-1,69-18-15,37 0 16,-19 0 0,1 17 15,34 1-15,19 0-1,52-18 1,1 17-1,-1-17 1,0 0 0,1 18-1,17-1 17,-18-17-17,18 18 16,0 0-15,0-1-16,0 36 16,18-17-1</inkml:trace>
  <inkml:trace contextRef="#ctx0" brushRef="#br0" timeOffset="6425.4">4057 14358 0,'0'-18'15,"-18"18"1,1 18 15,17 0-15,0 17-16,0 18 16,0 53-1,17 0 1,-17-18-1,18-18 17,-18-34-17,0-19 1,35-17 0,18 0-1,71 0 1,-19 0-1,-34 0-15,88 0 16,88 18 0,-71-18-1,36 17 1,-71 1 0,-88-18-1,-36 0 1,-17-18 15,-17-17-15,-1 0-1,0-36 17,1 18-17,17 18-15,-18-71 16,18 53-1,-17-17 1,17 35 0,0-18-1,-18 17 1,18 19 0,-18-1-1,-35 0 16,-35 36-15,-88 0 15,-71-1-15,-18 1 0,142-18-1,17 18 1</inkml:trace>
  <inkml:trace contextRef="#ctx0" brushRef="#br0" timeOffset="7436.42">4216 15346 0,'-18'17'15,"18"1"1,0 0 0,0-1-16,0 54 15,0 17 1,0-17-1,0-36-15,0 36 16,0-1 15,-18 1-15,18-18 0,0-36-1,53-17 16,36 0-15,-1 0 0,-35 0-16,70 0 15,89 0 1,17 0 0,-17 0-1,-106 0 1,17 0-1,-88 0 1,-35-17 15,-17-19 1,17 19-32,17-36 15,1 17 1,-18-52-1,0 18 1,0-36 0,0 0-1,0 35 1,0 54 0,0-1 15,-18 18-16,-17 0 1,-36 0 15,-70-17-15,71 17-16,-124 0 16,-141 35-1,105-18 1,-52 1-1,88 0 1</inkml:trace>
  <inkml:trace contextRef="#ctx0" brushRef="#br0" timeOffset="10806.79">1323 11307 0,'0'-18'0,"0"0"62,-18 18-46,1 0-1,-1 0 1,18-17-16,-35 17 16,-18 0-1,-18 0 1,1 17 0,-19 1-1,54 0-15,-18-18 16,36 17-1,-1-17 32,36 0-31,-18 18 15,-18-1-15,18 36-1,-18 0 1,18-35-16,-17 17 16,17 36-1,0 17 1,0-18 0,0-17-1,0 0 1,0-17-1,0-19 17,17-17-17,1 0 1,17 0 0,36 0-1,35-17 1,35-19-1,-35 1 1,-36 17 0,18 1-1,-17 17 1,-53-18 0,-36 18 15,-35 0-16</inkml:trace>
  <inkml:trace contextRef="#ctx0" brushRef="#br0" timeOffset="11236.9">1094 11324 0,'0'-17'0,"0"34"78,-18 1-78,18-1 16,-18 1-16,1 17 16,-36 54-1,17-54 1,-34 35-1,17-17 1,35-17 0,36-36 15</inkml:trace>
  <inkml:trace contextRef="#ctx0" brushRef="#br0" timeOffset="11553.49">1376 11359 0,'0'0'0,"-18"18"31,1-18-31,-1 18 16,-35 35-1,18 0 1,-1-1 0,-16 19-1,-19 0 1,0-19 0,54-16-1,-1-19-15</inkml:trace>
  <inkml:trace contextRef="#ctx0" brushRef="#br0" timeOffset="11804.57">1288 11589 0,'0'0'0,"70"-18"31,-52 18-31,-18 18 32,-35-1-17,-18 36 1,-18 18 0,18-36-1,0 18 1,36-53-1</inkml:trace>
  <inkml:trace contextRef="#ctx0" brushRef="#br0" timeOffset="14016.46">970 11906 0,'18'0'31,"-18"18"48,0 0-79,0-1 15,0 1-15,0 52 16,0 1-1,0-1 1,17 1 0,-17 17-1,-17-17 1,17 17 0,0 0-1,0-17 16,0 52-15,17-88 0,-17-17-16,0 17 15,0 36 1,0-18 0,-17 17-1,-1 19 1,18 16-1,0 1 1,0 18 0,-18-18-1,18-18 1,-17 0 0,17-17-1,-18 17 1,18-18 15,0 1-15,-17-1-1,-1 19 1,18 16 0,-18-34-1,1 35 1,-1-18-1,0-17 1,18-19 0,-17 54-1,17-35 1,0-36 0,-18 18 15,36-53 16,-1 0-16,1 0-15,0 0-1,-1 18 1,1-18-1,35 0 1,17-18 0,-17 18-1,-17-18-15,34 1 16,54-1 0,-1 0-1,-52 1 1,70-1 15,0 1-15,-18-1-1,-17 0 1,-53 1 0,0 17-1,18-18 1,-19 18-1,1-18 1,18 1 0,-36 17-1,36-18 1,-36 18 0,-17 0 15,-1 0 16,1 0-32,0-18 1,-1 18-16,1 0 16,35 0-1,17 0 1,-34 0-1,52-17 1,0 17 0,18-18-1,17 18 1,-52 0 0,52-17-1,-34 17 1,-1 0 15,-35 0-15,-18-18-1,0 18 1,1 0 0,-36-18 109,-18 1-110</inkml:trace>
  <inkml:trace contextRef="#ctx0" brushRef="#br0" timeOffset="14587.52">3581 14393 0,'-36'-17'31,"19"17"-15,17 17 0,0 1 15,-18 0-31,18-1 16,18 1-1,-1-18 1,1 18-1,17-1 1,1 1 0,-1-1-1,18 1 1,0 0 0,0-1-1,-18 1 1,-17-18-1,-36 18 17,0 17-17,-35 0 1,0 18 15,18-35-31,18-1 0,-72 54 31,72-53-15,-1-1-16,-17 18 16,-1-17-16</inkml:trace>
  <inkml:trace contextRef="#ctx0" brushRef="#br0" timeOffset="16622.38">1393 13547 0,'0'0'0,"0"-18"32,-17 18-32,-1 0 15,18 18-15,-70 17 31,52-35-31,0 18 16,-35 52 0,36-52-1,17-1-15,17 19 16,19-19 0,34-17-1,-17 0 1,-35 0-1,-18 18 1,-53 17 0,-53 36-1,53-18 1,18 0 0,35 0-1,18-36 16,34 1-15,37-36 0,-36-17-1,70-36 1</inkml:trace>
  <inkml:trace contextRef="#ctx0" brushRef="#br0" timeOffset="16880.43">1552 13564 0,'0'-17'0,"0"34"31,0 1-31,0 17 16,0 36 15,18 17-15,-18-35-1,-18 17 1,18-34 0</inkml:trace>
  <inkml:trace contextRef="#ctx0" brushRef="#br0" timeOffset="17272.14">1729 13829 0,'0'-18'31,"0"36"0,17-18-31,1 0 16,0 0-1,-1 0 1,1-18-16,35 1 16,-36-1-1,19-35 1,-36 18 0,-36 17-1,1 18 1,-18 35-1,18 1 1,35-1 0,0 36-1,18-36 1,17 0 0,0-35-1</inkml:trace>
  <inkml:trace contextRef="#ctx0" brushRef="#br0" timeOffset="18090.5">2064 13652 0,'-36'-17'31,"36"34"-15,0 1-1,18 17 1,0 18 0,-18 0-1,0-17 1,17-36 15,-17-18-15,0 0-16,18-35 31,0-17-15,17 52-1,-17 18 1,-1 0 0,1 18-1,-1-1 1,-17 1-1,18-18 1,-18-18 0,18 1-1,-18-1-15,35-17 32,-17 35-32,17 17 15,-17 19 16,17 34-15,-35-52 0,18 0-1,-1-18 1,18-18 0,18-35-1,0 0 1,-17-17-1,-36 17 1,-36 53 15,1 53-15,17-1 15,18-16-31,0-19 16,36 36-1,-1-53 1,35 0 0,-34-17-16</inkml:trace>
  <inkml:trace contextRef="#ctx0" brushRef="#br0" timeOffset="18460.39">2805 13529 0,'0'-18'0,"0"36"0,-18-36 15,18 1 1,0 52 0,0 18 15,0-18-31,0 18 31,0-35-15,0-1-16,18-34 31,-1-36-15,1 0-1,-1 18 1,1 17-16,17 36 16,-17-1-1,17 54 1,-17-1-1,0-52 1,-1 0 0</inkml:trace>
  <inkml:trace contextRef="#ctx0" brushRef="#br0" timeOffset="18656.68">3140 13282 0,'0'0'0,"0"18"16,0-1 0,0 72-1,17-54-15,-17 0 16,0 53 0,0-17-1,-17-54 1</inkml:trace>
  <inkml:trace contextRef="#ctx0" brushRef="#br0" timeOffset="18806.34">3087 13547 0,'0'0'0,"0"-18"0,0 0 16,0 1 0,35-19 15,18 19-16,0-1-15</inkml:trace>
  <inkml:trace contextRef="#ctx0" brushRef="#br0" timeOffset="19474.03">3475 13353 0,'0'0'0,"0"17"16,0 19-1,17 34 1,1-17 0,-18-18-1,0 18 1,0 0-1,0-18 1,-18-88 15,18 36-31,0-36 16,-17-35 0,17-18-1,17 35 1,19 1-1,34 52 1,-17 36 0,-17 17-1,-19 18 17,-52 0-32,0 0 31,-18-18-16,35 0 1,53-35 15,18 18-15,18 0 0,-36-1-1,-35 1-15,18 17 16,-36-17-16,-17 17 15,-36 18 1,1-35 0,52-18-16,-35 0 15</inkml:trace>
  <inkml:trace contextRef="#ctx0" brushRef="#br0" timeOffset="19693.83">3845 13458 0,'0'0'0,"0"18"15,0 0 1,0 17 0,18 0-1,0 18 1,-1 0-1,-17-35 1</inkml:trace>
  <inkml:trace contextRef="#ctx0" brushRef="#br0" timeOffset="19856.84">3898 13317 0,'0'0'0,"-17"0"32,17 18-32,0 0 31</inkml:trace>
  <inkml:trace contextRef="#ctx0" brushRef="#br0" timeOffset="20240.48">4004 13476 0,'0'0'0,"0"18"15,0-1 1,0 1 15,0 35-15,0-35-1,0-1 1,0-34 15,35-19-15,-17 19 0,0-36-1,17 53 1,-18 0-1,19 53 1,-19 0 0,1-36-1,-18 1 1</inkml:trace>
  <inkml:trace contextRef="#ctx0" brushRef="#br0" timeOffset="20707.23">4463 13511 0,'0'0'0,"17"-17"16,-34-19-1,-1 19 1,0 17-16,-17-18 16,-18 1-1,36 34 1,-19 36-1,36 0 1,0-18 0,36 1-1,16-36 1,19-36 15,-36-34-15,-17-1-1,0-35 1,-18 18 0,0 53-1,0 53 1,0 34 0,0 37-1,17 16 1,-17-52-1,18 18 1,-1-71-16</inkml:trace>
  <inkml:trace contextRef="#ctx0" brushRef="#br0" timeOffset="20924.45">4657 13476 0,'-18'-18'31,"18"36"-15,0 0-1,0-1 1,18 36 0,-18-17-1,0-19 1,-18-17-1</inkml:trace>
  <inkml:trace contextRef="#ctx0" brushRef="#br0" timeOffset="21080.1">4692 13264 0,'0'0'16,"0"18"-1,0 0 1,0 17 0</inkml:trace>
  <inkml:trace contextRef="#ctx0" brushRef="#br0" timeOffset="21909.12">4745 13476 0,'0'0'16,"17"0"15,1 0-15,-18 18-16,18 17 16,-1 0 15,-17-17-16,18-18 17,0-18-17,-1 1 1,1 17-16,0 0 16,-1-18-1,36 0 1,-18 1-1,18-1 1,0-17 0,-35-18-1,-18 18 17,-18 17-32,1 18 31,-19 35-16,19 1 1,-1-1 0,18 0-1,18-17 1,17-1 0,18-52-1,-18 0 1,-17 17-1,-18 36 17,0 35-17,0 0 1,17 35-16,19 53 31,-36-35-15,-18-53-1,-17-53 1,-18-36 0,35-87-1,36-18 1,35 17 0,0 89-1,0 17 1</inkml:trace>
  <inkml:trace contextRef="#ctx0" brushRef="#br0" timeOffset="30079.06">11659 5697 0,'0'0'0,"18"-35"0,17 0 31,-17 17-31,-1 1 16,1 17 0,0 0-1,17 35 1,18 71-1,0 52 1,0-52 0,0 53-1,0-36 1,-36-70 0,19-53-1,-19-35 1,18-88-1,18-54 1,0-52 15,-17 88-15,16-36 0,-52 142-16,18-18 15,0 53 1,-18 71-1,-18-18 1,18 17 0</inkml:trace>
  <inkml:trace contextRef="#ctx0" brushRef="#br0" timeOffset="30347.5">12700 5539 0,'0'0'0,"35"-36"16,-17 19 15,0 52-15,-18 71-1,0-53-15,0 53 16,0-1-1,17 72 1,1-36 0,-18-71-1</inkml:trace>
  <inkml:trace contextRef="#ctx0" brushRef="#br0" timeOffset="30995.16">12965 4762 0,'0'0'15,"-53"-35"-15,-177-35 16,142 52-16,-35 18 16,-424 53 15,265 17-31,-71 125 16,124 104-1,140-69 1,54 140-1,70 1 17,89-72-17,-1-140 1,160 18 0,87-107-1,53-105 1,18-71-1,-70-88 1,-89-88 0,-176 88-1,-36-159 1,-70 106 0,-106-141-1,-105 70 1,-89 142-1,-35 105 17,105 71-17,-52 53 1,141 18-16</inkml:trace>
  <inkml:trace contextRef="#ctx0" brushRef="#br0" timeOffset="33863.08">9331 7497 0,'0'0'0,"-18"0"31,18 35-31,18-18 16,0 125-1,-1-1 1,-34 123-1,-1-52 1,0 105 0,1 1-1,17-54 1,-18-34 0,0-71-1,-17 52 16,17-34-15,1-54 0,17-70-1,17-18 1,36-35 0,36-35-1,-1 17 1,-35 1-16,70-1 15,106 0 1,71-17 0,124 18-1,-107-1 1,212 0 0,18 18 15,-18 18-31,-17 0 15,-177-1 17,159 1-17,0-1 1,0 1 0,-177-18-1,248 18 1,-318-1-1,70 1 1,-52-18 0,-36 18 15,-35-18-31,-53-18 16,35 18-1,-70-18 1,18 18 15,-54-17-15,-34-19-1,-1 1 1,0 18 0,0-54-1,-17-35 1,-36-35-1,1 18 1,-1 52-16,-17-211 31,53 211-31,34-193 16,19-19 0,-36 89-1,-17-53 1,-89 53-1,1 53 17,17 71-17,18-1 1,17 18 0,18 36-1,0-1 1,-18 18 15,18-18-15,-17 1-1,-1 17 1,0-18 0,-87 0-1,-72 1 1,-105-1 15,35 1-15,88 17-16,-176 0 15,-282-18 1,-54 18 0,248 0-1,211 0-15,-158 0 16,-124 0-1,-35 0 17,282-18-32,0 18 15,-106 0 1,1 0 0,34 0-1,124 0 1,-53 0 15,0-17-15,-17-1-1,-1 0 1,89 18 0,-107-35-1,125 35 1,52 18-1,0 17 1,53 0 0,-18 36-1,54-54-15</inkml:trace>
  <inkml:trace contextRef="#ctx0" brushRef="#br0" timeOffset="34800.62">18715 8326 0,'0'0'0,"17"0"16,1-18-1,-18 0 16,18 18-15,-18-17 0,17 17-16,19 0 15,-1-18 1,71 0 0,0 1-1,-36 17 1,-87 0-1</inkml:trace>
  <inkml:trace contextRef="#ctx0" brushRef="#br0" timeOffset="35364.65">17762 8043 0,'-17'0'16,"34"0"-16,-87-17 0,35-1 15,-1 18 1,36-18 0,18 18-1,0 0-15,52-17 16,89 17 0,123 17 15,106 1-16,53-18 1,-159 0 0,89-18-1,34 1 1,-193 17 0,-141 0-1,52-18 1,-52 18-1,-36-18 1,-53 1 15,-52-18-15</inkml:trace>
  <inkml:trace contextRef="#ctx0" brushRef="#br0" timeOffset="35713.47">20091 7638 0,'0'-18'15,"-18"18"-15,18-18 16,35 18-1,54 0 1,-19 18 0,71 35-1,-35 35 1,-71-35 0,-35-18-16,0 36 15,-141 35 16,106-89-15,-53-17 0,52 0-16</inkml:trace>
  <inkml:trace contextRef="#ctx0" brushRef="#br0" timeOffset="36263.06">21255 7126 0,'-18'0'0,"36"0"0,-18 0 16,17 0 0,1 0-1,17 18 1,1 17 0,17 71-1,-18-18 1,0 36-1,-35-89-15,18 18 16,-18-18 0,17 0-1,1-17 1,0-71 0,17-35 15,36-124-16,-54 159 1,54-70 0,-36 52-1,-17 71 1,-18 18 0</inkml:trace>
  <inkml:trace contextRef="#ctx0" brushRef="#br0" timeOffset="36680.78">21960 7179 0,'0'0'0,"53"-35"31,-35 17-31,0 0 0,87 1 31,-52 17-15,0 17-1,-17 54 1,-36 0 0,-18-19-16,-35 37 15,-70 17 1,34-71-1,-17 18 1,54-36 0,87-17 15,88 0-15,54 0-1,17-17 1,-124-1-1</inkml:trace>
  <inkml:trace contextRef="#ctx0" brushRef="#br0" timeOffset="37199.92">22507 6738 0,'0'0'0,"-317"-71"16,211 71 0,-88 0-16,-35 18 15,140 0-15,-175 70 31,123 0-15,-18 89 0,88 52-1,54 18 1,70-88 0,88 52-1,88-70 1,106-52 15,-141-89-31,0 0 16,71-71-1,-18-70 1,-124-18 0,-35-141-1,-140 0 1,-248 53 15,-194 106-15</inkml:trace>
  <inkml:trace contextRef="#ctx0" brushRef="#br0" timeOffset="40465.19">13988 5644 0,'0'0'0,"0"-17"16,-36 17-1,54 0 32,35-18-31,-35 18-16,17 0 15,18-17 1,17 17 0,-70 17-16</inkml:trace>
  <inkml:trace contextRef="#ctx0" brushRef="#br0" timeOffset="40631.92">13988 5768 0,'0'0'0,"-53"35"16,35-17-1,18-1 1,18-17 0,17 0-16,36-17 15,-1-1 1,1 1 0</inkml:trace>
  <inkml:trace contextRef="#ctx0" brushRef="#br0" timeOffset="40931.69">14534 5203 0,'0'0'0,"0"-35"0,0 18 15,-17-19 1,34 54-1,19 17 1,-1 36 0,-17-18-1,17 52-15,-17 72 16,-18-1 0,17-52 15,-17-71-16,18-18-15</inkml:trace>
  <inkml:trace contextRef="#ctx0" brushRef="#br0" timeOffset="41516.32">14570 5644 0,'0'0'15,"-36"-17"-15,-52-36 16,53 35-1,70 18 1,71 0 0,88 0-1,0-17 17,-17-19-17,-107 19 1,1-19-1,-71 19-15,-18-1 16,-53-17 0,1 35-1,-1 0 1,1 53 0,17 35-1,35-35 1,1 35-1,69-35 1,1-35 0,18-18-1,0-53 17,-36 0-17,-18-18 1,-17 36-1,0 53 1,0 17 0,18 35-1,0 19 1,17-36 0,-17-53-1</inkml:trace>
  <inkml:trace contextRef="#ctx0" brushRef="#br0" timeOffset="41999.12">15363 5292 0,'-17'-53'16,"34"106"-16,-34-159 0,17 71 0,-18 17 16,18-17-1,-17 88 1,34 17-1,18 71 1,1 0 0,-19-105-16,1 34 15,-18-17 1,0-35-16,0 17 16,0-70 15,18-1-16,-18 1 1,17 18-16,19-72 16,34 36-1,-35 53 17,1 36-32,-1 52 31,-17-18-16,-54-17 1,-34-35 0,-18-53-1,35-1 1,35 19-16</inkml:trace>
  <inkml:trace contextRef="#ctx0" brushRef="#br0" timeOffset="42216.27">15646 5133 0,'0'0'0,"35"-18"16,-17 54-1,17-19 1,35 71 15,-34 36-15,-1-1-1,-35-52 1,-18-1 0,1-52-16</inkml:trace>
  <inkml:trace contextRef="#ctx0" brushRef="#br0" timeOffset="42649.14">16157 5503 0,'0'0'16,"0"-17"-16,-17 17 16,17 17 15,17-17 0,1 0-15,17-17-1,-17-1-15,17 0 16,0-17 0,-17-18-1,-36 0 1,-35 36 0,-35 17-1,18 70 1,52 36-1,18-35 1,71 34 0,34-52-1,1-35 1,-53-36 15,0-17-31</inkml:trace>
  <inkml:trace contextRef="#ctx0" brushRef="#br0" timeOffset="44217.04">13229 7161 0,'0'0'0,"-17"-17"0,17-1 32,17 18-17,18 0 1,36 71 0,17 17-1,-53-35 1,-17 35-1,-18-53 1,0-17-16,-18 0 16,-17-1-1,0-87 1,53-36 15,-1 18-15,54-36-1,17 54 1,-35 52 0,-36 36-16</inkml:trace>
  <inkml:trace contextRef="#ctx0" brushRef="#br0" timeOffset="45150.18">13811 7214 0,'0'0'0,"-17"0"47,17 18-31,-18 0-16,18 34 31,-18-34-31,18 70 16,18-52-1,17 17 1,18-36 0,-35-34-1,35-36 1,-36-18 0,-34 0-1,-1 36-15,0-18 16,-34 0-1,34 53 1,0 0 0,54 18-1,16 0 1,1-1 15,18-17-15,-53-17-16,17 17 15,-35 17 17,0 1-17,0 35 1,0 0 0,0-36-16,17 36 15,1 0 1,0-35-1,17-36 1,18-35 15,-35 0-15,34-35-16,-16 18 31,-19 34-15,-17 89-1,0 0 1,18 35 0,35 1-1,-35-72 1,17-17 0,18-17-1,0-36 1,-36 0-1,-17-71 17,-17 89-32,-36 0 15,0 70 17,35-17-17,1 17-15</inkml:trace>
  <inkml:trace contextRef="#ctx0" brushRef="#br0" timeOffset="45517.28">14958 7179 0,'0'0'15,"17"-35"1,-34 17-1,-1 18-15,-35 0 16,-17 0 0,52 18-1,0-1 1,18 19 0,18-1-1,-18-17-15,35 17 16,18 35-1,-35-17 1,-18 0 0,-53-17-1,-18-19 1,1-34 0,35-1-1</inkml:trace>
  <inkml:trace contextRef="#ctx0" brushRef="#br0" timeOffset="45738.53">15346 7214 0,'0'0'0,"-35"-17"31,35-1-15,17 18-16,18 0 16,36 0-1,-36 0 1,-17 18-16</inkml:trace>
  <inkml:trace contextRef="#ctx0" brushRef="#br0" timeOffset="45902.49">15399 7320 0,'-36'35'15,"72"-70"-15,-107 88 16,54-53 0,-1 18-16,53-18 47,18 0-32,18-18-15</inkml:trace>
  <inkml:trace contextRef="#ctx0" brushRef="#br0" timeOffset="46152.43">15893 7285 0,'-36'-18'31,"19"18"-31,34 18 16,-17 35-1,18-36 1,0 54 0,-18 17-1,17-35 1</inkml:trace>
  <inkml:trace contextRef="#ctx0" brushRef="#br0" timeOffset="46317.32">15857 7073 0,'0'0'0,"0"-17"0,-17-1 16,-1 18-1</inkml:trace>
  <inkml:trace contextRef="#ctx0" brushRef="#br0" timeOffset="46551.76">16087 7126 0,'0'0'0,"-18"0"0,0 0 16,18 18-1,18 17-15,0 18 16,17 35 0,-17 53-1,-1-35 1,-17-88-16</inkml:trace>
  <inkml:trace contextRef="#ctx0" brushRef="#br0" timeOffset="46901.12">16104 7391 0,'-17'-18'16,"34"36"-16,-17-36 15,36 18 1,34 0 0,-17 0-1,-18 0-15,18 0 16,0-35 0,-35-1-1,-36 19 1,-17-36-1,17 53 1,1 18 0,-1 52-1,36-17 17,17 35-17,18-35 1</inkml:trace>
  <inkml:trace contextRef="#ctx0" brushRef="#br0" timeOffset="47718.04">16616 7302 0,'-35'-35'15,"70"70"-15,-70-87 0,17 52 0,0 0 16,18 17-1,18 36 1,-18-18 0,0 1-1,18-1 1,-18 18 0,17-18-1,1-52 1,-1-19-1,19-17 1,-1-35 0,0 18-1,-17 52 1,17 18 0,-17 70-1,-18 1 1,0-18-1,17-35 1,1-54 15,17 1 1,-17-18-17,0 35-15,-1 1 16,1 17-1,17 53 1,-35 17 0,18-17-1,-18-17 1,35-19 0,18-34-1,18-54 1,-18 18-1,-1-53 1,-34 36 15,-36 52-15,1 53 0,-1 18-1,36 35 1,17-17-1,-88 0 1,-70-36 0,-89-18-16</inkml:trace>
  <inkml:trace contextRef="#ctx0" brushRef="#br0" timeOffset="53720.21">23125 7355 0,'-18'0'16,"18"-17"-16,-18-1 31,71-35 0,-35 53-31,35-35 16,-18 35-16,71-35 16,-71 17-1</inkml:trace>
  <inkml:trace contextRef="#ctx0" brushRef="#br0" timeOffset="53905.94">23230 7479 0,'0'0'0,"-35"53"31,53-53-31,-1 0 16,19-18 0,87-35-1,36-17 1</inkml:trace>
  <inkml:trace contextRef="#ctx0" brushRef="#br0" timeOffset="54404.4">24183 6756 0,'0'0'0,"0"-89"32,-18 72-32,-35-1 15,0 1 1,1 34-1,16-17-15,-34 35 16,-19 36 0,54-36-1,88 54 17,0-37-32,71-16 15,34-1 16,-52-17-15,-71 35 0,-105-18-1,-1 0 1,-52 0 0,52-35-1,36-17-15</inkml:trace>
  <inkml:trace contextRef="#ctx0" brushRef="#br0" timeOffset="54871">24306 6862 0,'18'0'0,"-36"0"0,71-18 16,-53 36 46,18-18-62,-18 17 16,18 1-1,-18-1 1,17-17 0,-17-17 62,0 34-16,18 1-31,35 53-15,-36-36 0,19 0-1,-36-17-15,17 17 16</inkml:trace>
  <inkml:trace contextRef="#ctx0" brushRef="#br0" timeOffset="55054.13">24289 6632 0,'0'0'0,"-36"18"31,36-1-31,36 1 16,-19 0-1</inkml:trace>
  <inkml:trace contextRef="#ctx0" brushRef="#br0" timeOffset="55654.32">24624 6914 0,'0'0'15,"18"18"1,-18-36 15,17 18-31,18 0 31,-17 18-31,17 0 16,18 35 0,-35 0-1,0-36 1,-1 1-1,-17-36 17,-17-17-17,-1-36 1,18 1 0,0 52-16,18-35 15,-1 36 1,18 34-1,-17 19 1,17 34 0,1-35-1,-19-17 1,1-18 0,-18-35-1,18-36 1,17 18 15,18 18-15,-18 35-1,0 53 1,18 0 0,-17-18-1,-19-17 1</inkml:trace>
  <inkml:trace contextRef="#ctx0" brushRef="#br0" timeOffset="56120.97">25277 6667 0,'0'0'0,"-18"-70"16,0-1 0,18 71-1,53 89 1,-18-19-1,1-17 1,52 106 0,-18-36-1,36 36 1,-35-18 0,-54-88-1,-17-35 1,-52-124 15,-19 18-31,-17-89 16,35 71-1,18-17 1,52 70 0,36 53-1,18 35 1,-1 36 15,-17 17-15,-35 0-1,-53-52 1,17-36-16,-17 0 0</inkml:trace>
  <inkml:trace contextRef="#ctx0" brushRef="#br0" timeOffset="56353.87">25541 6456 0,'0'0'0,"18"0"15,17 53 1,-17 17 0,17-34-16,18 52 15,35 35 1,0-17 15,-35-53-15,-18-18-1,-17-35-15</inkml:trace>
  <inkml:trace contextRef="#ctx0" brushRef="#br0" timeOffset="56754.33">26053 6738 0,'0'0'16,"-18"0"15,36 0-15,-1 0 0,19 0-1,34-18 1,-35 18-1,-17-17 1,-18-1 0,-18-17-1,-17 0 1,0 35 0,-53 35-1,70 0 1,36 53-1,35-17 1,17-18 0,36-36-1,17-34 1,-105-1-16</inkml:trace>
  <inkml:trace contextRef="#ctx0" brushRef="#br0" timeOffset="57554.53">26582 6385 0,'-18'-17'15,"36"34"-15,-36-52 0,1 0 16,17 17-16,-18 0 16,18 1-1,0-1 1,0 1 15,0-1-15,0 0-1,-18-17 1,1 0 0,-1 35-1,-17 35 1,17 53-1,18 53 1,35 0 0,54 71-1,16-18 1,-16-53 0,-54-35-1,-35-88 1</inkml:trace>
  <inkml:trace contextRef="#ctx0" brushRef="#br0" timeOffset="58704.99">26564 6756 0,'-17'-53'0,"34"106"15,-34-124-15,34 53 16,54 1-1,-1-18 1,71-1 0,0-17-1,-52 18 1,-72 0 0,-34 35-1,-72 0 1,19 35 15,17 18-15,53 18-1,0-36 1,35 0 0,1-17-1,16-18 1,-34-36-1,35-16 1,-35-19 0,-1 0-1,-17 54 1,18-1 0,35 36-1,17 17 1,1 0 15,-18 1-15,-35-19-1,-18 1 1,-18-36 15,0 18-31,-17-17 16,17-54-1,36-17 1,35 0 0,-18 35-1,18 35 1,-18 36 0,18 35-1,-35 0 1,35 0 15,-18-1-15,-17-52 15,-18-17-15,0-18-1,17 17-15,-17-35 16,36-35-1,-19 35 1,19 18 0,-1 52-1,0 36 1,-17 18 15,17-18-15,-35-36-1,18-17 1,-18-17 0,17-19-1,1-52 1,17 0 0,1 35-1,-1 88 1,-18 18-1,19 53 1,-1-35 0</inkml:trace>
  <inkml:trace contextRef="#ctx0" brushRef="#br0" timeOffset="64207.68">19085 9701 0,'0'0'0,"18"-35"15,0-18 1,-1 18-16,-17-18 16,0-35-1,-17 53 1,-36 17 0,-106 71-1,-88 70 1,18 36-1,105-36 1,124-52 0,124-18-1,70-53 1,17-35 0,-105 35 15,-71-18-31,-17 36 15,-141 70 1,17-18 0,-53 36-1,88-53 1,54 35 0,87-35-1,71-17 1,-17-19-1,35-70 1,17-35 0</inkml:trace>
  <inkml:trace contextRef="#ctx0" brushRef="#br0" timeOffset="64423.99">19332 9737 0,'0'0'16,"-53"-106"-16,-17 35 15,17 18 1,70 71 0,-17 17-1,71 89 1,0 70 0,-19 0-1,-16-106 1,17 0-1</inkml:trace>
  <inkml:trace contextRef="#ctx0" brushRef="#br0" timeOffset="64823.81">19632 9966 0,'0'0'0,"0"18"31,18-18-15,17 0-1,18-18 1,0 0 0,-18 18-16,0-35 15,-17-18 1,-53-17-1,-36 17 1,18 53 0,-35 17-1,53 89 1,52 0 15,54 0-15,-18-53-1,53 0 1,-36-53-16</inkml:trace>
  <inkml:trace contextRef="#ctx0" brushRef="#br0" timeOffset="65644.32">20073 9825 0,'0'0'0,"-71"-106"16,19 35-1,104 142 32,19 0-47,0 34 32,-18-34-17,-53-36-15,17 18 16,1-18-1,-18-87 17,0 34-32,-18-106 15,18 36 1,0-18 0,53 71-1,-18 53 1,18 52-1,35 36 17,-70-53-17,0-35 1,-1-18 0,-17-18-1,0-53 1,18-34-1,17 34 1,1 18 0,16 71-1,1 88 1,0-1 0,-17-34-1,17-18 1,-18-35-1,18-54 1,-18 1 0,-17-71-1,-18-17 1,-18 35 15,-17 70-15,17 36-1,0 52 1,36 54 0,35-36-1,0-35 1,-35-36-16,17 1 16,18-18-1</inkml:trace>
  <inkml:trace contextRef="#ctx0" brushRef="#br0" timeOffset="66277.61">21202 9631 0,'0'-35'0,"0"70"0,-18-88 15,1 18-15,17 17 32,0 36-17,17-1 1,19 54-1,16-1 1,-16 19 0,-1-37-1,-35-34 1,18-18 0,-18-35-1,17-36 1,1-35-1,0 36 1,17 17 0,0 71-1,-17 17 1,35 71 15,-18-18-15,18-35-1,-18-36 1,0-34 0,1-36-1,-19-71 1,-17-17 0,-17 0-1,-1 88 1,18 36-1,0 70 1,18 52 15,35 54-15,-18-53 0,18 17-1,-18-52 1</inkml:trace>
  <inkml:trace contextRef="#ctx0" brushRef="#br0" timeOffset="66458.34">21731 9613 0,'0'0'16,"-18"-53"-16,18 36 0,-17-54 16,34 53-1,89 1 1,35-1-1,-52 18 1,-36 0-16</inkml:trace>
  <inkml:trace contextRef="#ctx0" brushRef="#br0" timeOffset="67312.78">20302 11007 0,'0'0'0,"0"17"16,0 1-1,0 35-15,18 17 16,70 107 15,-70-142-31,-1 18 16,54 35-1,-18-53 1,-53-70 15,-53-71-15,-53-70 0,71 105-1,-36-52-15,18 17 16,1 18-1,52 53 1,17 35 0,36 17-1,53 1 17,17 0-17,-17 17 1,-71-18-1,-17 36 1,-36 0 0,-70 35-1,53-35 1,0-17 0,17-19-1,53 1 1,54 0-1,-37-1 1,37 19 0,-54 16-1,-70 19 1,-36-36 15,53-17-31,-52 17 16,-1-17-1,71-71 1</inkml:trace>
  <inkml:trace contextRef="#ctx0" brushRef="#br0" timeOffset="67515.52">20832 11095 0,'0'0'0,"35"-35"0,0 17 15,0 0 1,-17 36-1,0 17 1,35 18 0,-1 35-1,-16-35 17,-36-35-32,35 35 15</inkml:trace>
  <inkml:trace contextRef="#ctx0" brushRef="#br0" timeOffset="67663.24">21026 10848 0,'0'0'0,"-18"-35"0,-17-36 16,17 53-1,18 36 1</inkml:trace>
  <inkml:trace contextRef="#ctx0" brushRef="#br0" timeOffset="68077.78">21149 10989 0,'0'0'0,"0"-18"31,18 18-15,-1 18 0,1 0-16,35 17 15,17 35 1,-34-17 0,-19 18-1,-17-53 1,0-36-1,0-17 1,0-1-16,18-34 16,35-36-1,0 35 17,17 54-17,-34 70 1,17 17-1,-18-17 1,0-53 0</inkml:trace>
  <inkml:trace contextRef="#ctx0" brushRef="#br0" timeOffset="68525.55">21996 10848 0,'0'0'0,"0"-71"0,-18 18 16,-53 1-1,1 52 1,-36 35 0,53 53 15,71 0-15,35-17-1,-18-36 1,71-17-1,-53-54 1,0-17 0,0-52-1,-71-19 1,-35-52 0,18 88-1,-1-18 1,36 123-1,53 89 1,18 18 0,-18-18-1,17 17 17,1-17-17,-53-89-15</inkml:trace>
  <inkml:trace contextRef="#ctx0" brushRef="#br0" timeOffset="68742.28">22260 10619 0,'0'0'0,"-17"-18"16,34 36-1,1 17 1,35 35-1,0 19 1,-36-19 15,-17-52-31</inkml:trace>
  <inkml:trace contextRef="#ctx0" brushRef="#br0" timeOffset="68880">22260 10372 0,'0'0'0,"-17"-18"0,17-17 0,-18 35 15,18 17 1,0 1 0</inkml:trace>
  <inkml:trace contextRef="#ctx0" brushRef="#br0" timeOffset="69842.88">22490 10495 0,'-18'18'16,"18"-1"-1,18 1 1,-1 0-1,36 35 1,0-18 0,-18 0-16,1 0 15,34 18 1,-52-35 0,-1-36-1,-17-35 1,18-17-1,0-36 1,-1 35 0,1 54-1,0 52 17,17 53-17,18-17 1,0-36-1,17-35 1,18-17 0,1-54-1,-54-17 1,-35 0 0,-35-36-1,-18 106 1,0 18-1,18 71 1,35 0 0,17-1 15,1-17-15,-1-18-1,1-35 1,17-35-1,18-18 1,-17 18 0,-1 35-1,-17 35 1,17 89 0,53 70-1,53 70 1,18-17-1,-106-123 1,-36-19 15,-122-87-15,-37-124 0,37-17-1,-1-195 1,106 1-1,88 105 1,18 142 0,-36 87-1</inkml:trace>
  <inkml:trace contextRef="#ctx0" brushRef="#br0" timeOffset="72599.22">17921 9948 0,'-18'36'0,"36"-72"0,-53 125 16,17 246 15,36-230-31,70 160 16,-35-141-16,123 175 15,-52-157-15,158 104 16,512 160-1,-583-335 1,460 105 0,140-105-1</inkml:trace>
  <inkml:trace contextRef="#ctx0" brushRef="#br0" timeOffset="73161.21">23319 8784 0,'0'0'0,"17"-17"0,160 52 31,-107 0-31,107 89 15,193 193 1,89 124 0,-177-123-1,0 140 1,-300-70 0,-352-35-1,-71-141 1</inkml:trace>
  <inkml:trace contextRef="#ctx0" brushRef="#br0" timeOffset="76397.74">30127 6897 0,'0'0'0,"-35"-18"31,53-17-15,52 17-1,71-17 1,-17 35-1,105-35 17,-158 35-32,70 0 15,53 0 1,-106 0 0,18 17-1,-18 1 1,0 0-1,-35 17 1,35 18 0,18 70 15,-53 36-15,-18-18-16,18 18 15,0 88 1,18-18 15,17-17-31,-53-53 31,36 70-15,-36 0 0,18-35-1,0 0 1,0-70-1,-18 52 1,0-17 0,-35-36-1,0-17 1,0-53 15,18-18-31,-18-17 31,0 0 16,-18-1-31,1 1 0,-89 0-1,-35-18 1,-71 0-1,-194-18 1,-17 18 0,194 35-1,-18 0 1,106 1 0,105-36-1</inkml:trace>
  <inkml:trace contextRef="#ctx0" brushRef="#br0" timeOffset="77212.27">31962 8643 0,'0'0'0,"0"-18"0,-53 1 31,35 17-31,36 0 31,52-18-15,36 18 0,123-18-1,18 71 1,-141 18 0,-18 70-1,-35 18 1,18 52-1,-1-16 17,72 157-17,-125-299-15,36 88 16,0 106 0,-53 18-1,-88-1 1,-89 107-1,-17-107 1,36-70 0,52-88-1,-123 18 1,-1-18 0,19-53-1,105-36 1,-35 1-1,17-1 17,71-17-32</inkml:trace>
  <inkml:trace contextRef="#ctx0" brushRef="#br0" timeOffset="78047.52">28522 12541 0,'0'-17'16,"0"34"-16,-53-52 16,36 35-16,-54 18 15,36-1-15,-54 36 16,37 18-1,34 35 1,36 17 0,34-52-1,54-1 1,18-35 0,-1-52-1,-70-19 1,18-69-1,-54-36 17,-52-18-17,-18 35 1,0 89 0,36 35-16,-36 18 15,17 17 1,36 0-1</inkml:trace>
  <inkml:trace contextRef="#ctx0" brushRef="#br0" timeOffset="78578.7">29034 12259 0,'0'0'0,"0"-18"0,0-17 0,0 0 15,-18 0 17,18 52-17,18 1-15,-1 88 16,1 17 0,17 54-1,36 34 1,-54-140-1,-17-18 1,18-36 0,-18-52-1,0-18 1,0-70 0,53-1-1,53 18 1,0 89-1,-18 52 17,-18 71-17,-52 0 1,-71-18 0,-106-18-1,124-70 1,-71 0-1,36-53 1,70 36-16</inkml:trace>
  <inkml:trace contextRef="#ctx0" brushRef="#br0" timeOffset="78812.58">29686 12418 0,'0'0'15,"88"35"1,-70-17-16,35 70 31,0 53-15,17 35 0,-34-123-16,-19 0 15,-17 124 1,-53-142-1,18-35-15</inkml:trace>
  <inkml:trace contextRef="#ctx0" brushRef="#br0" timeOffset="78980.89">29651 12188 0,'0'0'0,"18"-52"0,-1 16 15,1 1-15,17 53 32,0 35-17,-17 17-15</inkml:trace>
  <inkml:trace contextRef="#ctx0" brushRef="#br0" timeOffset="81564.19">29316 13988 0,'0'0'0,"-18"-18"0,1-17 15,-19-36 1,36 36-16,-17-18 16,17 35-1,0 54 1,0 52-1,17 71 1,36 17 0,-18-70-1,18 35 1,-35-71 0,0-70-1,-18-70 1,0-36 15,0-70-15,53 35-1,17 88 1,-52 53-16,17 35 16,0 71-1,1-18 1,52 35-1,-18-70 1,36-17 0,18-72-1,-19-34 1,-52-54 0,-53 36-1,-53-53 1,-52 53 15,16 53-15,-16 87-1,69 1 1,19 53 0,52-18-1,53 1 1,0-72-1,106-17 1,-88-35 0,18-36-1,-18-17 1,-54 0 0,-34 17-1,-36 1 1,-52 35-1,-1 17 17,-17 36-17,18 35 1,17 35 0,88 35-1,0-70 1,18-18-1,53-17 1,-35-36 0,-19-17-1,-16-35 1,-36-19 0,-36 1-1,1 35 16,0 53-31,17 36 32,18 34-17,36 1 1,16-18 0,1-36-1,36 1 1,16-36-1,19 1 1,-36-19 0,0 1-1,-17-36 1,-54 1 0,-17 17-1,-35-18 1,-35 36 15,-19 17-15,-16 71-1,52 0 1,-18 53 0,71-18-1,53-17 1,18-53-1,-1-18 1,18-36 0,-35-52-1,0-53 1,-53 0 0,0-124 15,0 177-16,0 70 1,-17 107 0,17 69-1,35-34 1,88 105 0,-52-141-1,35 1 1,-36-72-1,1-34 1,-36-54 0,-35-35-1,-18 36 1,-17-19 0,18 36-1,-1 36 16,36 17-15,17 0 0,53 17-1,-35-34 1,-35-1 0,-1 1-1,-17-19 1,-35 1-1,-18 0 1,18 35 0,-18 35-1,53 53 1,17 18 0,19-35-1,52-1 1,0-52 15,-17-36-15,-18-52-1,-36 17 1,-17-36 0,-17-34-1,-1 17 1,53 71-1,36 70 1,-36 18 0,18 53-1,0 0 1,-35-36 0,-18-17 15,-18-88 0,0-89-15,36-52-1,35 17 1,-18 89-16,18-54 16,53 36-1,-53 123 1,-53 71-1,-18-18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8.tiff"/><Relationship Id="rId5" Type="http://schemas.openxmlformats.org/officeDocument/2006/relationships/image" Target="../media/image27.tiff"/><Relationship Id="rId10" Type="http://schemas.openxmlformats.org/officeDocument/2006/relationships/image" Target="../media/image2.png"/><Relationship Id="rId4" Type="http://schemas.openxmlformats.org/officeDocument/2006/relationships/image" Target="../media/image26.tiff"/><Relationship Id="rId9" Type="http://schemas.openxmlformats.org/officeDocument/2006/relationships/hyperlink" Target="https://anubhavtrainings.com/"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1.jpg"/><Relationship Id="rId7" Type="http://schemas.openxmlformats.org/officeDocument/2006/relationships/image" Target="../media/image3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4.png"/></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customXml" Target="../ink/ink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9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SplitApp Container Control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sz="1800" dirty="0"/>
              <a:t>A  split app container control will divide our app into 2 parts, 1</a:t>
            </a:r>
            <a:r>
              <a:rPr lang="en-US" sz="1800" baseline="30000" dirty="0"/>
              <a:t>st</a:t>
            </a:r>
            <a:r>
              <a:rPr lang="en-US" sz="1800" dirty="0"/>
              <a:t> is called master section and 2</a:t>
            </a:r>
            <a:r>
              <a:rPr lang="en-US" sz="1800" baseline="30000" dirty="0"/>
              <a:t>nd</a:t>
            </a:r>
            <a:r>
              <a:rPr lang="en-US" sz="1800" dirty="0"/>
              <a:t> is called detail section. It is used to fully optimize the screen width for desktop apps.</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19C5EC0D-15BC-4224-861D-9545583FB685}"/>
              </a:ext>
            </a:extLst>
          </p:cNvPr>
          <p:cNvSpPr/>
          <p:nvPr/>
        </p:nvSpPr>
        <p:spPr>
          <a:xfrm>
            <a:off x="472272" y="2715567"/>
            <a:ext cx="3346102" cy="2610059"/>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dirty="0"/>
              <a:t>App Container</a:t>
            </a:r>
          </a:p>
        </p:txBody>
      </p:sp>
      <p:sp>
        <p:nvSpPr>
          <p:cNvPr id="4" name="Rectangle 3">
            <a:extLst>
              <a:ext uri="{FF2B5EF4-FFF2-40B4-BE49-F238E27FC236}">
                <a16:creationId xmlns:a16="http://schemas.microsoft.com/office/drawing/2014/main" id="{0CAB0B8A-7DD2-4418-B394-28DFFB879C9D}"/>
              </a:ext>
            </a:extLst>
          </p:cNvPr>
          <p:cNvSpPr/>
          <p:nvPr/>
        </p:nvSpPr>
        <p:spPr>
          <a:xfrm>
            <a:off x="602900" y="3468565"/>
            <a:ext cx="1698171" cy="1115367"/>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View1</a:t>
            </a:r>
          </a:p>
        </p:txBody>
      </p:sp>
      <p:sp>
        <p:nvSpPr>
          <p:cNvPr id="18" name="Rectangle 17">
            <a:extLst>
              <a:ext uri="{FF2B5EF4-FFF2-40B4-BE49-F238E27FC236}">
                <a16:creationId xmlns:a16="http://schemas.microsoft.com/office/drawing/2014/main" id="{5DFCAA71-9C48-4231-9610-689624625B46}"/>
              </a:ext>
            </a:extLst>
          </p:cNvPr>
          <p:cNvSpPr/>
          <p:nvPr/>
        </p:nvSpPr>
        <p:spPr>
          <a:xfrm>
            <a:off x="1924260" y="4020596"/>
            <a:ext cx="1698171" cy="1115367"/>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View2</a:t>
            </a:r>
          </a:p>
        </p:txBody>
      </p:sp>
      <p:sp>
        <p:nvSpPr>
          <p:cNvPr id="5" name="Rectangle 4">
            <a:extLst>
              <a:ext uri="{FF2B5EF4-FFF2-40B4-BE49-F238E27FC236}">
                <a16:creationId xmlns:a16="http://schemas.microsoft.com/office/drawing/2014/main" id="{4F0B9E5F-2D9D-488C-8EA0-CB434C13CD3A}"/>
              </a:ext>
            </a:extLst>
          </p:cNvPr>
          <p:cNvSpPr/>
          <p:nvPr/>
        </p:nvSpPr>
        <p:spPr>
          <a:xfrm>
            <a:off x="4863402" y="1919235"/>
            <a:ext cx="6953460" cy="4159675"/>
          </a:xfrm>
          <a:prstGeom prst="rect">
            <a:avLst/>
          </a:prstGeom>
        </p:spPr>
        <p:style>
          <a:lnRef idx="0">
            <a:schemeClr val="accent6"/>
          </a:lnRef>
          <a:fillRef idx="3">
            <a:schemeClr val="accent6"/>
          </a:fillRef>
          <a:effectRef idx="3">
            <a:schemeClr val="accent6"/>
          </a:effectRef>
          <a:fontRef idx="minor">
            <a:schemeClr val="lt1"/>
          </a:fontRef>
        </p:style>
        <p:txBody>
          <a:bodyPr rtlCol="0" anchor="t"/>
          <a:lstStyle/>
          <a:p>
            <a:pPr algn="ctr"/>
            <a:r>
              <a:rPr lang="en-US" dirty="0"/>
              <a:t>SplitApp Container</a:t>
            </a:r>
          </a:p>
        </p:txBody>
      </p:sp>
      <p:sp>
        <p:nvSpPr>
          <p:cNvPr id="16" name="Rectangle 15">
            <a:extLst>
              <a:ext uri="{FF2B5EF4-FFF2-40B4-BE49-F238E27FC236}">
                <a16:creationId xmlns:a16="http://schemas.microsoft.com/office/drawing/2014/main" id="{70B0C5F1-E1C2-4B6B-B82F-C53DA1AF740E}"/>
              </a:ext>
            </a:extLst>
          </p:cNvPr>
          <p:cNvSpPr/>
          <p:nvPr/>
        </p:nvSpPr>
        <p:spPr>
          <a:xfrm>
            <a:off x="5139734" y="2498752"/>
            <a:ext cx="2120201" cy="3399630"/>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dirty="0"/>
              <a:t>masterPages</a:t>
            </a:r>
          </a:p>
        </p:txBody>
      </p:sp>
      <p:sp>
        <p:nvSpPr>
          <p:cNvPr id="23" name="Rectangle 22">
            <a:extLst>
              <a:ext uri="{FF2B5EF4-FFF2-40B4-BE49-F238E27FC236}">
                <a16:creationId xmlns:a16="http://schemas.microsoft.com/office/drawing/2014/main" id="{400ABAC9-D84F-494C-9BC2-F4271F07B124}"/>
              </a:ext>
            </a:extLst>
          </p:cNvPr>
          <p:cNvSpPr/>
          <p:nvPr/>
        </p:nvSpPr>
        <p:spPr>
          <a:xfrm>
            <a:off x="7418197" y="2498752"/>
            <a:ext cx="4170903" cy="3399630"/>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dirty="0"/>
              <a:t>detailPages</a:t>
            </a:r>
          </a:p>
        </p:txBody>
      </p:sp>
      <p:sp>
        <p:nvSpPr>
          <p:cNvPr id="19" name="Rectangle 18">
            <a:extLst>
              <a:ext uri="{FF2B5EF4-FFF2-40B4-BE49-F238E27FC236}">
                <a16:creationId xmlns:a16="http://schemas.microsoft.com/office/drawing/2014/main" id="{58CFAAAD-F966-4740-95FE-2260E3D8C334}"/>
              </a:ext>
            </a:extLst>
          </p:cNvPr>
          <p:cNvSpPr/>
          <p:nvPr/>
        </p:nvSpPr>
        <p:spPr>
          <a:xfrm>
            <a:off x="5428622" y="3298612"/>
            <a:ext cx="1534886" cy="199686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View1</a:t>
            </a:r>
          </a:p>
        </p:txBody>
      </p:sp>
      <p:sp>
        <p:nvSpPr>
          <p:cNvPr id="24" name="Rectangle 23">
            <a:extLst>
              <a:ext uri="{FF2B5EF4-FFF2-40B4-BE49-F238E27FC236}">
                <a16:creationId xmlns:a16="http://schemas.microsoft.com/office/drawing/2014/main" id="{61E4D292-8AC9-4980-B92E-DBE2FCD5693F}"/>
              </a:ext>
            </a:extLst>
          </p:cNvPr>
          <p:cNvSpPr/>
          <p:nvPr/>
        </p:nvSpPr>
        <p:spPr>
          <a:xfrm>
            <a:off x="7761514" y="3300182"/>
            <a:ext cx="3542882" cy="2027014"/>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View2</a:t>
            </a:r>
          </a:p>
        </p:txBody>
      </p:sp>
      <p:sp>
        <p:nvSpPr>
          <p:cNvPr id="26" name="Arrow: Curved Right 25">
            <a:extLst>
              <a:ext uri="{FF2B5EF4-FFF2-40B4-BE49-F238E27FC236}">
                <a16:creationId xmlns:a16="http://schemas.microsoft.com/office/drawing/2014/main" id="{FDEAE106-07CE-4955-9329-3AE790C59D95}"/>
              </a:ext>
            </a:extLst>
          </p:cNvPr>
          <p:cNvSpPr/>
          <p:nvPr/>
        </p:nvSpPr>
        <p:spPr>
          <a:xfrm rot="10800000">
            <a:off x="2733151" y="3007448"/>
            <a:ext cx="512465" cy="1184283"/>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27" name="Arrow: Curved Right 26">
            <a:extLst>
              <a:ext uri="{FF2B5EF4-FFF2-40B4-BE49-F238E27FC236}">
                <a16:creationId xmlns:a16="http://schemas.microsoft.com/office/drawing/2014/main" id="{20A8094C-4F75-4DBC-81EF-349BE80600AA}"/>
              </a:ext>
            </a:extLst>
          </p:cNvPr>
          <p:cNvSpPr/>
          <p:nvPr/>
        </p:nvSpPr>
        <p:spPr>
          <a:xfrm flipV="1">
            <a:off x="887604" y="2916534"/>
            <a:ext cx="442127" cy="843911"/>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28" name="Arrow: Curved Right 27">
            <a:extLst>
              <a:ext uri="{FF2B5EF4-FFF2-40B4-BE49-F238E27FC236}">
                <a16:creationId xmlns:a16="http://schemas.microsoft.com/office/drawing/2014/main" id="{D6C3C4B8-92BB-4911-94BA-4C570730C4AE}"/>
              </a:ext>
            </a:extLst>
          </p:cNvPr>
          <p:cNvSpPr/>
          <p:nvPr/>
        </p:nvSpPr>
        <p:spPr>
          <a:xfrm flipV="1">
            <a:off x="5383404" y="2916534"/>
            <a:ext cx="324897" cy="579517"/>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29" name="Arrow: Curved Right 28">
            <a:extLst>
              <a:ext uri="{FF2B5EF4-FFF2-40B4-BE49-F238E27FC236}">
                <a16:creationId xmlns:a16="http://schemas.microsoft.com/office/drawing/2014/main" id="{FB847B83-E396-4905-96CC-08A40F938F07}"/>
              </a:ext>
            </a:extLst>
          </p:cNvPr>
          <p:cNvSpPr/>
          <p:nvPr/>
        </p:nvSpPr>
        <p:spPr>
          <a:xfrm flipV="1">
            <a:off x="8142514" y="2916534"/>
            <a:ext cx="324897" cy="579517"/>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30" name="Arrow: Curved Right 29">
            <a:extLst>
              <a:ext uri="{FF2B5EF4-FFF2-40B4-BE49-F238E27FC236}">
                <a16:creationId xmlns:a16="http://schemas.microsoft.com/office/drawing/2014/main" id="{A55E0019-3E0D-454B-BF4E-188F4428F6C5}"/>
              </a:ext>
            </a:extLst>
          </p:cNvPr>
          <p:cNvSpPr/>
          <p:nvPr/>
        </p:nvSpPr>
        <p:spPr>
          <a:xfrm flipV="1">
            <a:off x="5266173" y="2155665"/>
            <a:ext cx="324897" cy="652461"/>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31" name="Arrow: Curved Right 30">
            <a:extLst>
              <a:ext uri="{FF2B5EF4-FFF2-40B4-BE49-F238E27FC236}">
                <a16:creationId xmlns:a16="http://schemas.microsoft.com/office/drawing/2014/main" id="{3ED2541B-6942-4FDD-B77A-5DF72AC7FBAD}"/>
              </a:ext>
            </a:extLst>
          </p:cNvPr>
          <p:cNvSpPr/>
          <p:nvPr/>
        </p:nvSpPr>
        <p:spPr>
          <a:xfrm flipH="1" flipV="1">
            <a:off x="10162232" y="2208993"/>
            <a:ext cx="324897" cy="579518"/>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87310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SplitApp (Mater Detail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convert our worklist app to a master detail application.</a:t>
            </a:r>
          </a:p>
          <a:p>
            <a:r>
              <a:rPr lang="en-US" dirty="0"/>
              <a:t>Once we change the app container, we have to change the method of getting the view object in onNext function.</a:t>
            </a:r>
          </a:p>
          <a:p>
            <a:endParaRPr lang="en-US" dirty="0"/>
          </a:p>
          <a:p>
            <a:r>
              <a:rPr lang="en-US" dirty="0"/>
              <a:t>Code Links: </a:t>
            </a:r>
          </a:p>
          <a:p>
            <a:pPr marL="285750" indent="-285750">
              <a:buFontTx/>
              <a:buChar char="-"/>
            </a:pPr>
            <a:r>
              <a:rPr lang="en-US" dirty="0"/>
              <a:t>App.view.xml</a:t>
            </a:r>
          </a:p>
          <a:p>
            <a:pPr marL="285750" indent="-285750">
              <a:buFontTx/>
              <a:buChar char="-"/>
            </a:pPr>
            <a:r>
              <a:rPr lang="en-US" dirty="0"/>
              <a:t>Component.js</a:t>
            </a:r>
          </a:p>
          <a:p>
            <a:pPr marL="285750" indent="-285750">
              <a:buFontTx/>
              <a:buChar char="-"/>
            </a:pPr>
            <a:r>
              <a:rPr lang="en-US" dirty="0"/>
              <a:t>View1.controller.js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6EE6BE6E-C442-4E2C-BC4F-90C213A3B123}"/>
              </a:ext>
            </a:extLst>
          </p:cNvPr>
          <p:cNvPicPr>
            <a:picLocks noChangeAspect="1"/>
          </p:cNvPicPr>
          <p:nvPr/>
        </p:nvPicPr>
        <p:blipFill>
          <a:blip r:embed="rId3"/>
          <a:stretch>
            <a:fillRect/>
          </a:stretch>
        </p:blipFill>
        <p:spPr>
          <a:xfrm>
            <a:off x="3260795" y="2110678"/>
            <a:ext cx="8162611" cy="39682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46823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Empty View at start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r>
              <a:rPr lang="en-US" dirty="0"/>
              <a:t>Now we want to load an Empty view in the detail section when our application starts.</a:t>
            </a:r>
          </a:p>
          <a:p>
            <a:r>
              <a:rPr lang="en-US" dirty="0"/>
              <a:t>To do this first we need to create one Empty View and Empty controller.</a:t>
            </a:r>
          </a:p>
          <a:p>
            <a:r>
              <a:rPr lang="en-US" dirty="0"/>
              <a:t>After we need to add the Empty view to the Split App container in the Component.js file.</a:t>
            </a:r>
          </a:p>
          <a:p>
            <a:r>
              <a:rPr lang="en-US" dirty="0"/>
              <a:t>	</a:t>
            </a:r>
            <a:r>
              <a:rPr lang="en-US" b="0" dirty="0">
                <a:solidFill>
                  <a:srgbClr val="001080"/>
                </a:solidFill>
                <a:effectLst/>
                <a:latin typeface="Consolas" panose="020B0609020204030204" pitchFamily="49" charset="0"/>
              </a:rPr>
              <a:t>oAppCon</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addMasterPage</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oView1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addDetailPage</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oEmpty</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addDetailPage</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oView2</a:t>
            </a:r>
            <a:r>
              <a:rPr lang="en-US" b="0" dirty="0">
                <a:solidFill>
                  <a:srgbClr val="000000"/>
                </a:solidFill>
                <a:effectLst/>
                <a:latin typeface="Consolas" panose="020B0609020204030204" pitchFamily="49" charset="0"/>
              </a:rPr>
              <a:t>);</a:t>
            </a:r>
          </a:p>
          <a:p>
            <a:endParaRPr lang="en-US" dirty="0">
              <a:solidFill>
                <a:srgbClr val="000000"/>
              </a:solidFill>
              <a:latin typeface="Consolas" panose="020B0609020204030204" pitchFamily="49" charset="0"/>
            </a:endParaRPr>
          </a:p>
          <a:p>
            <a:endParaRPr lang="en-US" b="0" dirty="0">
              <a:solidFill>
                <a:srgbClr val="000000"/>
              </a:solidFill>
              <a:effectLst/>
              <a:latin typeface="Consolas" panose="020B0609020204030204" pitchFamily="49" charset="0"/>
            </a:endParaRPr>
          </a:p>
          <a:p>
            <a:endParaRPr lang="en-US" dirty="0">
              <a:solidFill>
                <a:srgbClr val="000000"/>
              </a:solidFill>
              <a:latin typeface="Consolas" panose="020B0609020204030204" pitchFamily="49" charset="0"/>
            </a:endParaRPr>
          </a:p>
          <a:p>
            <a:endParaRPr lang="en-US" b="0" dirty="0">
              <a:solidFill>
                <a:srgbClr val="000000"/>
              </a:solidFill>
              <a:effectLst/>
              <a:latin typeface="Consolas" panose="020B0609020204030204" pitchFamily="49" charset="0"/>
            </a:endParaRPr>
          </a:p>
          <a:p>
            <a:r>
              <a:rPr lang="en-US" dirty="0">
                <a:solidFill>
                  <a:srgbClr val="000000"/>
                </a:solidFill>
              </a:rPr>
              <a:t>Code Link: </a:t>
            </a:r>
          </a:p>
          <a:p>
            <a:pPr marL="285750" indent="-285750">
              <a:buFontTx/>
              <a:buChar char="-"/>
            </a:pPr>
            <a:r>
              <a:rPr lang="en-US" b="0" dirty="0">
                <a:solidFill>
                  <a:srgbClr val="000000"/>
                </a:solidFill>
                <a:effectLst/>
              </a:rPr>
              <a:t>Empty.view.xml</a:t>
            </a:r>
          </a:p>
          <a:p>
            <a:pPr marL="285750" indent="-285750">
              <a:buFontTx/>
              <a:buChar char="-"/>
            </a:pPr>
            <a:r>
              <a:rPr lang="en-US" dirty="0">
                <a:solidFill>
                  <a:srgbClr val="000000"/>
                </a:solidFill>
              </a:rPr>
              <a:t>Empty.controller.js</a:t>
            </a:r>
          </a:p>
          <a:p>
            <a:pPr marL="285750" indent="-285750">
              <a:buFontTx/>
              <a:buChar char="-"/>
            </a:pPr>
            <a:r>
              <a:rPr lang="en-US" b="0" dirty="0">
                <a:solidFill>
                  <a:srgbClr val="000000"/>
                </a:solidFill>
                <a:effectLst/>
              </a:rPr>
              <a:t>Component.js</a:t>
            </a:r>
          </a:p>
          <a:p>
            <a:pPr marL="285750" indent="-285750">
              <a:buFontTx/>
              <a:buChar char="-"/>
            </a:pPr>
            <a:r>
              <a:rPr lang="en-US" dirty="0">
                <a:solidFill>
                  <a:srgbClr val="000000"/>
                </a:solidFill>
              </a:rPr>
              <a:t>View1.controller.js</a:t>
            </a:r>
            <a:endParaRPr lang="en-US" b="0" dirty="0">
              <a:solidFill>
                <a:srgbClr val="000000"/>
              </a:solidFill>
              <a:effectLst/>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Left Brace 2">
            <a:extLst>
              <a:ext uri="{FF2B5EF4-FFF2-40B4-BE49-F238E27FC236}">
                <a16:creationId xmlns:a16="http://schemas.microsoft.com/office/drawing/2014/main" id="{AB20C466-46BD-4851-964A-6516A325A832}"/>
              </a:ext>
            </a:extLst>
          </p:cNvPr>
          <p:cNvSpPr/>
          <p:nvPr/>
        </p:nvSpPr>
        <p:spPr>
          <a:xfrm rot="16200000">
            <a:off x="6219932" y="843957"/>
            <a:ext cx="371788" cy="2642712"/>
          </a:xfrm>
          <a:prstGeom prst="leftBrace">
            <a:avLst>
              <a:gd name="adj1" fmla="val 9121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98E208F0-E52B-4AB7-A779-D95CBD3FC0D0}"/>
              </a:ext>
            </a:extLst>
          </p:cNvPr>
          <p:cNvSpPr txBox="1"/>
          <p:nvPr/>
        </p:nvSpPr>
        <p:spPr>
          <a:xfrm>
            <a:off x="5315578" y="2364140"/>
            <a:ext cx="2562330" cy="646331"/>
          </a:xfrm>
          <a:prstGeom prst="rect">
            <a:avLst/>
          </a:prstGeom>
          <a:noFill/>
        </p:spPr>
        <p:txBody>
          <a:bodyPr wrap="square" rtlCol="0">
            <a:spAutoFit/>
          </a:bodyPr>
          <a:lstStyle/>
          <a:p>
            <a:r>
              <a:rPr lang="en-US" dirty="0"/>
              <a:t>This view will be loaded by default</a:t>
            </a:r>
          </a:p>
        </p:txBody>
      </p:sp>
      <p:pic>
        <p:nvPicPr>
          <p:cNvPr id="6" name="Picture 5">
            <a:extLst>
              <a:ext uri="{FF2B5EF4-FFF2-40B4-BE49-F238E27FC236}">
                <a16:creationId xmlns:a16="http://schemas.microsoft.com/office/drawing/2014/main" id="{E291DE12-A8E8-43E1-BABF-66C16C958DFB}"/>
              </a:ext>
            </a:extLst>
          </p:cNvPr>
          <p:cNvPicPr>
            <a:picLocks noChangeAspect="1"/>
          </p:cNvPicPr>
          <p:nvPr/>
        </p:nvPicPr>
        <p:blipFill>
          <a:blip r:embed="rId3"/>
          <a:stretch>
            <a:fillRect/>
          </a:stretch>
        </p:blipFill>
        <p:spPr>
          <a:xfrm>
            <a:off x="4631497" y="3414077"/>
            <a:ext cx="7107530" cy="21166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365896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Icon Tab Bar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Now in the View2, we will create a icon tab bar to show the additional data related to the fruits, like Supplier and City data.</a:t>
            </a:r>
          </a:p>
          <a:p>
            <a:r>
              <a:rPr lang="en-US" dirty="0"/>
              <a:t>For now in the first section we will add a simple form to show the data of fruit.</a:t>
            </a:r>
          </a:p>
          <a:p>
            <a:endParaRPr lang="en-US" dirty="0"/>
          </a:p>
          <a:p>
            <a:r>
              <a:rPr lang="en-US" dirty="0"/>
              <a:t>Code Link:</a:t>
            </a:r>
          </a:p>
          <a:p>
            <a:pPr marL="285750" indent="-285750">
              <a:buFontTx/>
              <a:buChar char="-"/>
            </a:pPr>
            <a:r>
              <a:rPr lang="en-US" dirty="0"/>
              <a:t>View2.view.xml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9A1EE164-62D3-46E2-84CC-F3E4DF1E01D6}"/>
              </a:ext>
            </a:extLst>
          </p:cNvPr>
          <p:cNvPicPr>
            <a:picLocks noChangeAspect="1"/>
          </p:cNvPicPr>
          <p:nvPr/>
        </p:nvPicPr>
        <p:blipFill>
          <a:blip r:embed="rId3"/>
          <a:stretch>
            <a:fillRect/>
          </a:stretch>
        </p:blipFill>
        <p:spPr>
          <a:xfrm>
            <a:off x="2953060" y="2533416"/>
            <a:ext cx="8231775" cy="34453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03770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Sap.m.Table (Responsive Table)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in the second section of the icon tab filter bar we will add a Responsive table containing the Supplier Data.</a:t>
            </a:r>
          </a:p>
          <a:p>
            <a:r>
              <a:rPr lang="en-US" dirty="0"/>
              <a:t>Along with that we will add a button in the Header of the table to add a new column.</a:t>
            </a:r>
          </a:p>
          <a:p>
            <a:r>
              <a:rPr lang="en-US" dirty="0"/>
              <a:t>And on select of a row in the table the table path will be shown in alert message.</a:t>
            </a:r>
          </a:p>
          <a:p>
            <a:endParaRPr lang="en-US" dirty="0"/>
          </a:p>
          <a:p>
            <a:r>
              <a:rPr lang="en-US" dirty="0"/>
              <a:t>Code Link:- </a:t>
            </a:r>
          </a:p>
          <a:p>
            <a:pPr marL="285750" indent="-285750">
              <a:buFontTx/>
              <a:buChar char="-"/>
            </a:pPr>
            <a:r>
              <a:rPr lang="en-US" dirty="0"/>
              <a:t>View2.view.xml</a:t>
            </a:r>
          </a:p>
          <a:p>
            <a:pPr marL="285750" indent="-285750">
              <a:buFontTx/>
              <a:buChar char="-"/>
            </a:pPr>
            <a:r>
              <a:rPr lang="en-US" dirty="0"/>
              <a:t>View2.controller.js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7BEFD782-5630-42D9-BFE1-37932B41683F}"/>
              </a:ext>
            </a:extLst>
          </p:cNvPr>
          <p:cNvPicPr>
            <a:picLocks noChangeAspect="1"/>
          </p:cNvPicPr>
          <p:nvPr/>
        </p:nvPicPr>
        <p:blipFill>
          <a:blip r:embed="rId3"/>
          <a:stretch>
            <a:fillRect/>
          </a:stretch>
        </p:blipFill>
        <p:spPr>
          <a:xfrm>
            <a:off x="4867583" y="1962252"/>
            <a:ext cx="6555823" cy="41706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56436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Performance Issues in our Fiori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668472" cy="3416320"/>
          </a:xfrm>
          <a:prstGeom prst="rect">
            <a:avLst/>
          </a:prstGeom>
          <a:noFill/>
        </p:spPr>
        <p:txBody>
          <a:bodyPr wrap="square" rtlCol="0">
            <a:spAutoFit/>
          </a:bodyPr>
          <a:lstStyle/>
          <a:p>
            <a:pPr marL="342900" indent="-342900" algn="just">
              <a:buFont typeface="Wingdings" panose="05000000000000000000" pitchFamily="2" charset="2"/>
              <a:buChar char="§"/>
              <a:defRPr/>
            </a:pPr>
            <a:r>
              <a:rPr lang="en-US" sz="1800" dirty="0"/>
              <a:t>We have used </a:t>
            </a:r>
            <a:r>
              <a:rPr lang="en-US" sz="1800" b="1" i="1" dirty="0"/>
              <a:t>sap.ui.view</a:t>
            </a:r>
            <a:r>
              <a:rPr lang="en-US" sz="1800" dirty="0"/>
              <a:t> API to create the object of the view, but it seems that the API is obsolete. Then what is the right way to instantiate our view?</a:t>
            </a:r>
          </a:p>
          <a:p>
            <a:pPr marL="342900" indent="-342900" algn="just">
              <a:buFont typeface="Wingdings" panose="05000000000000000000" pitchFamily="2" charset="2"/>
              <a:buChar char="§"/>
              <a:defRPr/>
            </a:pPr>
            <a:r>
              <a:rPr lang="en-US" sz="1800" dirty="0"/>
              <a:t>All the view objects are instantiated when app starts, whether we want or not. If user does not navigate to a view, still the view object is getting created. This is a misuse of computation power and slow down our app when number of views are increased/high.</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800" dirty="0"/>
              <a:t>For each view, we are writing more and more code to create object, multiple developers will add this code in different place, because of this the maintenance will be come very expensive even the handover will be very hard.</a:t>
            </a:r>
          </a:p>
          <a:p>
            <a:pPr marL="342900" indent="-342900" algn="just">
              <a:buFont typeface="Wingdings" panose="05000000000000000000" pitchFamily="2" charset="2"/>
              <a:buChar char="§"/>
              <a:defRPr/>
            </a:pPr>
            <a:r>
              <a:rPr lang="en-US" sz="1800" dirty="0"/>
              <a:t>The browser navigation button (back) is not working properly.</a:t>
            </a:r>
          </a:p>
          <a:p>
            <a:pPr marL="342900" indent="-342900" algn="just">
              <a:buFont typeface="Wingdings" panose="05000000000000000000" pitchFamily="2" charset="2"/>
              <a:buChar char="§"/>
              <a:defRPr/>
            </a:pPr>
            <a:r>
              <a:rPr lang="en-US" sz="1800" dirty="0"/>
              <a:t>When the refresh of app happens, the application should restore the state of the UI. It should not start all over again. So user will not frustrate applying all the filters again.</a:t>
            </a:r>
          </a:p>
          <a:p>
            <a:pPr marL="342900" indent="-342900" algn="just">
              <a:buFont typeface="Wingdings" panose="05000000000000000000" pitchFamily="2" charset="2"/>
              <a:buChar char="§"/>
              <a:defRPr/>
            </a:pPr>
            <a:r>
              <a:rPr lang="en-US" sz="1800" dirty="0"/>
              <a:t>When we take a URL of the page and share with colleagues/friends/family, when they open same URL, Eventually they should see the same state of application what I see. Basically we should restore the state of UI as it is in our system.</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descr="Jake Sully Catches The Great Leonopteryx - The return of Toruk Makto Scene - Avatar(2009) | MovieCutz - YouTube">
            <a:extLst>
              <a:ext uri="{FF2B5EF4-FFF2-40B4-BE49-F238E27FC236}">
                <a16:creationId xmlns:a16="http://schemas.microsoft.com/office/drawing/2014/main" id="{262CBB3C-1E1B-48C3-A459-85FF6C8F1E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810" y="4218151"/>
            <a:ext cx="4304209" cy="24211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D147E5-F377-4654-9A90-BC9BEA15FEB9}"/>
              </a:ext>
            </a:extLst>
          </p:cNvPr>
          <p:cNvSpPr txBox="1"/>
          <p:nvPr/>
        </p:nvSpPr>
        <p:spPr>
          <a:xfrm>
            <a:off x="9118651" y="4996697"/>
            <a:ext cx="2620376" cy="707886"/>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4000" u="sng" dirty="0">
                <a:latin typeface="72 Black" panose="020B0A04030603020204" pitchFamily="34" charset="0"/>
                <a:cs typeface="72 Black" panose="020B0A04030603020204" pitchFamily="34" charset="0"/>
              </a:rPr>
              <a:t>Router</a:t>
            </a:r>
          </a:p>
        </p:txBody>
      </p:sp>
      <p:sp>
        <p:nvSpPr>
          <p:cNvPr id="9" name="Arrow: Right 8">
            <a:extLst>
              <a:ext uri="{FF2B5EF4-FFF2-40B4-BE49-F238E27FC236}">
                <a16:creationId xmlns:a16="http://schemas.microsoft.com/office/drawing/2014/main" id="{698E0AAF-1DEC-42D7-83CB-0EC4DC53ECD6}"/>
              </a:ext>
            </a:extLst>
          </p:cNvPr>
          <p:cNvSpPr/>
          <p:nvPr/>
        </p:nvSpPr>
        <p:spPr>
          <a:xfrm>
            <a:off x="6225739" y="4996697"/>
            <a:ext cx="1728192" cy="864096"/>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353956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Router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0972292" cy="5727850"/>
          </a:xfrm>
          <a:prstGeom prst="rect">
            <a:avLst/>
          </a:prstGeom>
          <a:noFill/>
        </p:spPr>
        <p:txBody>
          <a:bodyPr wrap="square" rtlCol="0">
            <a:spAutoFit/>
          </a:bodyPr>
          <a:lstStyle/>
          <a:p>
            <a:pPr marL="285750" indent="-285750" algn="just">
              <a:buFont typeface="Wingdings" panose="05000000000000000000" pitchFamily="2" charset="2"/>
              <a:buChar char="§"/>
            </a:pPr>
            <a:r>
              <a:rPr lang="en-US" sz="1800" dirty="0"/>
              <a:t>Router is an object which is provided by SAP UI5 Component (UIComponent).</a:t>
            </a:r>
          </a:p>
          <a:p>
            <a:pPr marL="285750" indent="-285750" algn="just">
              <a:buFont typeface="Wingdings" panose="05000000000000000000" pitchFamily="2" charset="2"/>
              <a:buChar char="§"/>
            </a:pPr>
            <a:r>
              <a:rPr lang="en-US" sz="1800" dirty="0"/>
              <a:t>It is responsible for creating our view objects on demand.</a:t>
            </a:r>
            <a:endParaRPr lang="en-US" dirty="0"/>
          </a:p>
          <a:p>
            <a:pPr marL="285750" indent="-285750" algn="just">
              <a:buFont typeface="Wingdings" panose="05000000000000000000" pitchFamily="2" charset="2"/>
              <a:buChar char="§"/>
            </a:pPr>
            <a:r>
              <a:rPr lang="en-US" sz="1800" dirty="0"/>
              <a:t>It is also responsible for complete app navigation based on pattern (end point, hash tag).</a:t>
            </a:r>
          </a:p>
          <a:p>
            <a:pPr marL="285750" indent="-285750" algn="just">
              <a:buFont typeface="Wingdings" panose="05000000000000000000" pitchFamily="2" charset="2"/>
              <a:buChar char="§"/>
            </a:pPr>
            <a:endParaRPr lang="en-US" dirty="0"/>
          </a:p>
          <a:p>
            <a:pPr algn="just"/>
            <a:r>
              <a:rPr lang="en-US" b="1" dirty="0"/>
              <a:t>How to use router:</a:t>
            </a:r>
          </a:p>
          <a:p>
            <a:pPr marL="342900" indent="-342900" algn="just">
              <a:buFont typeface="+mj-lt"/>
              <a:buAutoNum type="arabicPeriod"/>
            </a:pPr>
            <a:r>
              <a:rPr lang="en-US" dirty="0"/>
              <a:t>Get the router object form the UIComponent class.</a:t>
            </a:r>
          </a:p>
          <a:p>
            <a:pPr marL="342900" indent="-342900" algn="just">
              <a:buFont typeface="+mj-lt"/>
              <a:buAutoNum type="arabicPeriod"/>
            </a:pPr>
            <a:r>
              <a:rPr lang="en-US" dirty="0"/>
              <a:t>Call initialize method using the object</a:t>
            </a:r>
          </a:p>
          <a:p>
            <a:pPr marL="342900" indent="-342900" algn="just">
              <a:buFont typeface="+mj-lt"/>
              <a:buAutoNum type="arabicPeriod"/>
            </a:pPr>
            <a:r>
              <a:rPr lang="en-US" dirty="0">
                <a:solidFill>
                  <a:prstClr val="black"/>
                </a:solidFill>
              </a:rPr>
              <a:t>The initialize method will SCAN manifest.json to find the routing configuration (mandatory).</a:t>
            </a:r>
          </a:p>
          <a:p>
            <a:pPr marL="342900" indent="-342900" algn="just">
              <a:buFont typeface="+mj-lt"/>
              <a:buAutoNum type="arabicPeriod"/>
            </a:pPr>
            <a:r>
              <a:rPr lang="en-US" dirty="0">
                <a:solidFill>
                  <a:prstClr val="black"/>
                </a:solidFill>
              </a:rPr>
              <a:t>Add the routing configuration in manifest.json</a:t>
            </a:r>
          </a:p>
          <a:p>
            <a:pPr marL="1066693" lvl="1" indent="-457200" algn="just">
              <a:buAutoNum type="arabicPeriod"/>
            </a:pPr>
            <a:r>
              <a:rPr lang="en-US" dirty="0">
                <a:solidFill>
                  <a:schemeClr val="accent6"/>
                </a:solidFill>
              </a:rPr>
              <a:t>rootView</a:t>
            </a:r>
            <a:r>
              <a:rPr lang="en-US" dirty="0"/>
              <a:t> – base view we want to load</a:t>
            </a:r>
          </a:p>
          <a:p>
            <a:pPr marL="1066693" lvl="1" indent="-457200" algn="just">
              <a:buAutoNum type="arabicPeriod"/>
            </a:pPr>
            <a:r>
              <a:rPr lang="en-US" dirty="0">
                <a:solidFill>
                  <a:schemeClr val="accent6"/>
                </a:solidFill>
              </a:rPr>
              <a:t>config</a:t>
            </a:r>
            <a:r>
              <a:rPr lang="en-US" dirty="0"/>
              <a:t> – base configuration like view type, path of all views etc.</a:t>
            </a:r>
          </a:p>
          <a:p>
            <a:pPr marL="1066693" lvl="1" indent="-457200" algn="just">
              <a:buAutoNum type="arabicPeriod"/>
            </a:pPr>
            <a:r>
              <a:rPr lang="en-US" dirty="0">
                <a:solidFill>
                  <a:schemeClr val="accent6"/>
                </a:solidFill>
              </a:rPr>
              <a:t>routes</a:t>
            </a:r>
            <a:r>
              <a:rPr lang="en-US" dirty="0"/>
              <a:t> – array of all the targets, patterns and route names</a:t>
            </a:r>
          </a:p>
          <a:p>
            <a:pPr marL="1066693" lvl="1" indent="-457200" algn="just">
              <a:buAutoNum type="arabicPeriod"/>
            </a:pPr>
            <a:r>
              <a:rPr lang="en-US" dirty="0">
                <a:solidFill>
                  <a:schemeClr val="accent6"/>
                </a:solidFill>
              </a:rPr>
              <a:t>targets</a:t>
            </a:r>
            <a:r>
              <a:rPr lang="en-US" dirty="0"/>
              <a:t> – put all the end point target with views which needs to be instantiated and nav.</a:t>
            </a:r>
          </a:p>
          <a:p>
            <a:pPr algn="just">
              <a:lnSpc>
                <a:spcPct val="150000"/>
              </a:lnSpc>
            </a:pPr>
            <a:endParaRPr lang="en-US" sz="1800" b="1" i="0" dirty="0">
              <a:solidFill>
                <a:srgbClr val="222222"/>
              </a:solidFill>
              <a:effectLst/>
              <a:latin typeface="Calibri (Body)"/>
            </a:endParaRPr>
          </a:p>
          <a:p>
            <a:pPr algn="just">
              <a:lnSpc>
                <a:spcPct val="150000"/>
              </a:lnSpc>
            </a:pPr>
            <a:r>
              <a:rPr lang="en-US" sz="1800" b="1" i="0" dirty="0">
                <a:solidFill>
                  <a:schemeClr val="accent6"/>
                </a:solidFill>
                <a:effectLst/>
                <a:latin typeface="Calibri (Body)"/>
              </a:rPr>
              <a:t>Sap.m.routing.Router</a:t>
            </a:r>
            <a:r>
              <a:rPr lang="en-US" sz="1800" b="0" i="0" dirty="0">
                <a:solidFill>
                  <a:schemeClr val="accent6"/>
                </a:solidFill>
                <a:effectLst/>
                <a:latin typeface="Calibri (Body)"/>
              </a:rPr>
              <a:t> </a:t>
            </a:r>
            <a:r>
              <a:rPr lang="en-US" sz="1800" b="0" i="0" dirty="0">
                <a:solidFill>
                  <a:srgbClr val="222222"/>
                </a:solidFill>
                <a:effectLst/>
                <a:latin typeface="Calibri (Body)"/>
              </a:rPr>
              <a:t>is the class used for Routing and Navigation purpose in SAP UI5 framework.</a:t>
            </a:r>
          </a:p>
          <a:p>
            <a:pPr algn="just">
              <a:lnSpc>
                <a:spcPct val="150000"/>
              </a:lnSpc>
            </a:pPr>
            <a:r>
              <a:rPr lang="en-US" sz="1800" b="1" dirty="0">
                <a:solidFill>
                  <a:srgbClr val="222222"/>
                </a:solidFill>
                <a:effectLst/>
                <a:latin typeface="Calibri (Body)"/>
              </a:rPr>
              <a:t>“</a:t>
            </a:r>
            <a:r>
              <a:rPr lang="en-US" sz="1800" b="1" dirty="0">
                <a:solidFill>
                  <a:schemeClr val="accent6"/>
                </a:solidFill>
                <a:effectLst/>
                <a:latin typeface="Calibri (Body)"/>
              </a:rPr>
              <a:t>Pattern</a:t>
            </a:r>
            <a:r>
              <a:rPr lang="en-US" sz="1800" b="1" dirty="0">
                <a:solidFill>
                  <a:srgbClr val="222222"/>
                </a:solidFill>
                <a:effectLst/>
                <a:latin typeface="Calibri (Body)"/>
              </a:rPr>
              <a:t>”</a:t>
            </a:r>
            <a:r>
              <a:rPr lang="en-US" sz="1800" b="0" dirty="0">
                <a:solidFill>
                  <a:srgbClr val="222222"/>
                </a:solidFill>
                <a:effectLst/>
                <a:latin typeface="Calibri (Body)"/>
              </a:rPr>
              <a:t> defines the hashtag that needs to be added at the end of the URL when it is hit.</a:t>
            </a:r>
          </a:p>
          <a:p>
            <a:pPr algn="just">
              <a:lnSpc>
                <a:spcPct val="150000"/>
              </a:lnSpc>
            </a:pPr>
            <a:r>
              <a:rPr lang="en-US" sz="1800" b="1" dirty="0">
                <a:solidFill>
                  <a:srgbClr val="222222"/>
                </a:solidFill>
                <a:effectLst/>
                <a:latin typeface="Calibri (Body)"/>
              </a:rPr>
              <a:t>“</a:t>
            </a:r>
            <a:r>
              <a:rPr lang="en-US" sz="1800" b="1" dirty="0">
                <a:solidFill>
                  <a:schemeClr val="accent6"/>
                </a:solidFill>
                <a:effectLst/>
                <a:latin typeface="Calibri (Body)"/>
              </a:rPr>
              <a:t>name</a:t>
            </a:r>
            <a:r>
              <a:rPr lang="en-US" sz="1800" b="1" dirty="0">
                <a:solidFill>
                  <a:srgbClr val="222222"/>
                </a:solidFill>
                <a:effectLst/>
                <a:latin typeface="Calibri (Body)"/>
              </a:rPr>
              <a:t>”</a:t>
            </a:r>
            <a:r>
              <a:rPr lang="en-US" sz="1800" b="0" dirty="0">
                <a:solidFill>
                  <a:srgbClr val="222222"/>
                </a:solidFill>
                <a:effectLst/>
                <a:latin typeface="Calibri (Body)"/>
              </a:rPr>
              <a:t> defines a unique name for the particular route.</a:t>
            </a:r>
          </a:p>
          <a:p>
            <a:pPr algn="just">
              <a:lnSpc>
                <a:spcPct val="150000"/>
              </a:lnSpc>
            </a:pPr>
            <a:r>
              <a:rPr lang="en-US" sz="1800" b="1" dirty="0">
                <a:solidFill>
                  <a:srgbClr val="222222"/>
                </a:solidFill>
                <a:effectLst/>
                <a:latin typeface="Calibri (Body)"/>
              </a:rPr>
              <a:t>“</a:t>
            </a:r>
            <a:r>
              <a:rPr lang="en-US" sz="1800" b="1" dirty="0">
                <a:solidFill>
                  <a:schemeClr val="accent6"/>
                </a:solidFill>
                <a:effectLst/>
                <a:latin typeface="Calibri (Body)"/>
              </a:rPr>
              <a:t>target</a:t>
            </a:r>
            <a:r>
              <a:rPr lang="en-US" sz="1800" b="1" dirty="0">
                <a:solidFill>
                  <a:srgbClr val="222222"/>
                </a:solidFill>
                <a:effectLst/>
                <a:latin typeface="Calibri (Body)"/>
              </a:rPr>
              <a:t>”</a:t>
            </a:r>
            <a:r>
              <a:rPr lang="en-US" sz="1800" b="0" dirty="0">
                <a:solidFill>
                  <a:srgbClr val="222222"/>
                </a:solidFill>
                <a:effectLst/>
                <a:latin typeface="Calibri (Body)"/>
              </a:rPr>
              <a:t> defines the target which is defined in targets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022759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altLang="en-US" sz="3600" b="0" i="0" u="none" strike="noStrike" cap="none" normalizeH="0" baseline="0" dirty="0">
                <a:ln>
                  <a:noFill/>
                </a:ln>
                <a:solidFill>
                  <a:srgbClr val="32363A"/>
                </a:solidFill>
                <a:effectLst/>
                <a:latin typeface="Cooper Black" panose="0208090404030B020404" pitchFamily="18" charset="0"/>
              </a:rPr>
              <a:t>Routing Configuration</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is defined in manifest.json file. It is defined under the “sap.ui5” section.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consists of routes, targets, config, and owner.</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6D0F419F-52F7-43CC-B496-EC26B222A598}"/>
              </a:ext>
            </a:extLst>
          </p:cNvPr>
          <p:cNvSpPr/>
          <p:nvPr/>
        </p:nvSpPr>
        <p:spPr>
          <a:xfrm>
            <a:off x="3241045" y="1493693"/>
            <a:ext cx="2599767" cy="4464496"/>
          </a:xfrm>
          <a:prstGeom prst="rect">
            <a:avLst/>
          </a:prstGeom>
          <a:gradFill flip="none" rotWithShape="1">
            <a:gsLst>
              <a:gs pos="1200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5D98FA96-6159-4176-8A3D-336D57286A71}"/>
              </a:ext>
            </a:extLst>
          </p:cNvPr>
          <p:cNvSpPr/>
          <p:nvPr/>
        </p:nvSpPr>
        <p:spPr>
          <a:xfrm>
            <a:off x="6325144" y="1491864"/>
            <a:ext cx="2599767" cy="4464496"/>
          </a:xfrm>
          <a:prstGeom prst="rect">
            <a:avLst/>
          </a:prstGeom>
          <a:gradFill flip="none" rotWithShape="1">
            <a:gsLst>
              <a:gs pos="12000">
                <a:schemeClr val="accent3"/>
              </a:gs>
              <a:gs pos="100000">
                <a:schemeClr val="accent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A0EFB9EB-761F-44ED-A4AA-A347E4FA5ADE}"/>
              </a:ext>
            </a:extLst>
          </p:cNvPr>
          <p:cNvSpPr txBox="1"/>
          <p:nvPr/>
        </p:nvSpPr>
        <p:spPr>
          <a:xfrm>
            <a:off x="3452835" y="2161593"/>
            <a:ext cx="2304258" cy="2862322"/>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global router configuration and default values that apply for all routes and targets. We define the router class that we want to use and where our views are located in the app.</a:t>
            </a:r>
            <a:endParaRPr lang="en-US" kern="0" dirty="0">
              <a:solidFill>
                <a:schemeClr val="bg1"/>
              </a:solidFill>
              <a:latin typeface="Calibri (Body)"/>
              <a:cs typeface="Arial" pitchFamily="34" charset="0"/>
            </a:endParaRPr>
          </a:p>
        </p:txBody>
      </p:sp>
      <p:sp>
        <p:nvSpPr>
          <p:cNvPr id="10" name="TextBox 9">
            <a:extLst>
              <a:ext uri="{FF2B5EF4-FFF2-40B4-BE49-F238E27FC236}">
                <a16:creationId xmlns:a16="http://schemas.microsoft.com/office/drawing/2014/main" id="{8834EA3F-E187-41DD-BC18-604092472438}"/>
              </a:ext>
            </a:extLst>
          </p:cNvPr>
          <p:cNvSpPr txBox="1"/>
          <p:nvPr/>
        </p:nvSpPr>
        <p:spPr>
          <a:xfrm>
            <a:off x="3331016"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config</a:t>
            </a:r>
            <a:endParaRPr lang="en-US" sz="1800" b="1" kern="0" dirty="0">
              <a:solidFill>
                <a:schemeClr val="bg1"/>
              </a:solidFill>
              <a:latin typeface="Calibri (Body)"/>
              <a:cs typeface="Arial" pitchFamily="34" charset="0"/>
            </a:endParaRPr>
          </a:p>
        </p:txBody>
      </p:sp>
      <p:sp>
        <p:nvSpPr>
          <p:cNvPr id="11" name="TextBox 10">
            <a:extLst>
              <a:ext uri="{FF2B5EF4-FFF2-40B4-BE49-F238E27FC236}">
                <a16:creationId xmlns:a16="http://schemas.microsoft.com/office/drawing/2014/main" id="{71BB0E66-E091-498F-A345-89A585FF2041}"/>
              </a:ext>
            </a:extLst>
          </p:cNvPr>
          <p:cNvSpPr txBox="1"/>
          <p:nvPr/>
        </p:nvSpPr>
        <p:spPr>
          <a:xfrm>
            <a:off x="6502711" y="2246784"/>
            <a:ext cx="2304258" cy="2585323"/>
          </a:xfrm>
          <a:prstGeom prst="rect">
            <a:avLst/>
          </a:prstGeom>
          <a:noFill/>
        </p:spPr>
        <p:txBody>
          <a:bodyPr wrap="square" rtlCol="0">
            <a:spAutoFit/>
          </a:bodyPr>
          <a:lstStyle/>
          <a:p>
            <a:pPr algn="just"/>
            <a:r>
              <a:rPr lang="en-US" b="0" i="0" dirty="0">
                <a:solidFill>
                  <a:schemeClr val="bg1"/>
                </a:solidFill>
                <a:effectLst/>
                <a:latin typeface="Calibri (Body)"/>
              </a:rPr>
              <a:t>Each route defines a name, a pattern, and one or more targets to navigate to when the route has been hit.</a:t>
            </a:r>
          </a:p>
          <a:p>
            <a:r>
              <a:rPr lang="en-US" kern="0" dirty="0">
                <a:solidFill>
                  <a:schemeClr val="bg1"/>
                </a:solidFill>
                <a:latin typeface="Calibri (Body)"/>
                <a:cs typeface="Arial" pitchFamily="34" charset="0"/>
              </a:rPr>
              <a:t>Three subsections :-</a:t>
            </a:r>
          </a:p>
          <a:p>
            <a:r>
              <a:rPr lang="en-US" kern="0" dirty="0">
                <a:solidFill>
                  <a:schemeClr val="bg1"/>
                </a:solidFill>
                <a:latin typeface="Calibri (Body)"/>
                <a:cs typeface="Arial" pitchFamily="34" charset="0"/>
              </a:rPr>
              <a:t> 1. pattern</a:t>
            </a:r>
          </a:p>
          <a:p>
            <a:r>
              <a:rPr lang="en-US" kern="0" dirty="0">
                <a:solidFill>
                  <a:schemeClr val="bg1"/>
                </a:solidFill>
                <a:latin typeface="Calibri (Body)"/>
                <a:cs typeface="Arial" pitchFamily="34" charset="0"/>
              </a:rPr>
              <a:t> 2. name</a:t>
            </a:r>
          </a:p>
          <a:p>
            <a:r>
              <a:rPr lang="en-US" kern="0" dirty="0">
                <a:solidFill>
                  <a:schemeClr val="bg1"/>
                </a:solidFill>
                <a:latin typeface="Calibri (Body)"/>
                <a:cs typeface="Arial" pitchFamily="34" charset="0"/>
              </a:rPr>
              <a:t> 3. target</a:t>
            </a:r>
          </a:p>
        </p:txBody>
      </p:sp>
      <p:sp>
        <p:nvSpPr>
          <p:cNvPr id="12" name="TextBox 11">
            <a:extLst>
              <a:ext uri="{FF2B5EF4-FFF2-40B4-BE49-F238E27FC236}">
                <a16:creationId xmlns:a16="http://schemas.microsoft.com/office/drawing/2014/main" id="{40B1FEAC-E6DC-4DF9-8363-4D9DC6EAC257}"/>
              </a:ext>
            </a:extLst>
          </p:cNvPr>
          <p:cNvSpPr txBox="1"/>
          <p:nvPr/>
        </p:nvSpPr>
        <p:spPr>
          <a:xfrm>
            <a:off x="6540761"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routes</a:t>
            </a:r>
            <a:endParaRPr lang="en-US" sz="1800" b="1" kern="0" dirty="0">
              <a:solidFill>
                <a:schemeClr val="bg1"/>
              </a:solidFill>
              <a:latin typeface="Calibri (Body)"/>
              <a:cs typeface="Arial" pitchFamily="34" charset="0"/>
            </a:endParaRPr>
          </a:p>
        </p:txBody>
      </p:sp>
      <p:sp>
        <p:nvSpPr>
          <p:cNvPr id="13" name="Oval 12">
            <a:extLst>
              <a:ext uri="{FF2B5EF4-FFF2-40B4-BE49-F238E27FC236}">
                <a16:creationId xmlns:a16="http://schemas.microsoft.com/office/drawing/2014/main" id="{D3767709-08AA-438A-BCA3-24A2D9C66DF2}"/>
              </a:ext>
            </a:extLst>
          </p:cNvPr>
          <p:cNvSpPr/>
          <p:nvPr/>
        </p:nvSpPr>
        <p:spPr>
          <a:xfrm>
            <a:off x="4490534"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Oval 13">
            <a:extLst>
              <a:ext uri="{FF2B5EF4-FFF2-40B4-BE49-F238E27FC236}">
                <a16:creationId xmlns:a16="http://schemas.microsoft.com/office/drawing/2014/main" id="{999E6302-DE9F-4181-9D9E-0117DA13CA74}"/>
              </a:ext>
            </a:extLst>
          </p:cNvPr>
          <p:cNvSpPr/>
          <p:nvPr/>
        </p:nvSpPr>
        <p:spPr>
          <a:xfrm>
            <a:off x="461235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Oval 14">
            <a:extLst>
              <a:ext uri="{FF2B5EF4-FFF2-40B4-BE49-F238E27FC236}">
                <a16:creationId xmlns:a16="http://schemas.microsoft.com/office/drawing/2014/main" id="{F0377FEC-A619-47FC-BAD3-FAF64DB4DEAB}"/>
              </a:ext>
            </a:extLst>
          </p:cNvPr>
          <p:cNvSpPr/>
          <p:nvPr/>
        </p:nvSpPr>
        <p:spPr>
          <a:xfrm>
            <a:off x="4734171"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Oval 15">
            <a:extLst>
              <a:ext uri="{FF2B5EF4-FFF2-40B4-BE49-F238E27FC236}">
                <a16:creationId xmlns:a16="http://schemas.microsoft.com/office/drawing/2014/main" id="{C028D857-2783-4705-9E10-5451C0E9710C}"/>
              </a:ext>
            </a:extLst>
          </p:cNvPr>
          <p:cNvSpPr/>
          <p:nvPr/>
        </p:nvSpPr>
        <p:spPr>
          <a:xfrm>
            <a:off x="745636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Oval 16">
            <a:extLst>
              <a:ext uri="{FF2B5EF4-FFF2-40B4-BE49-F238E27FC236}">
                <a16:creationId xmlns:a16="http://schemas.microsoft.com/office/drawing/2014/main" id="{8125ABFB-036D-492E-A4BF-38AD5FA17840}"/>
              </a:ext>
            </a:extLst>
          </p:cNvPr>
          <p:cNvSpPr/>
          <p:nvPr/>
        </p:nvSpPr>
        <p:spPr>
          <a:xfrm>
            <a:off x="7578183"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Oval 17">
            <a:extLst>
              <a:ext uri="{FF2B5EF4-FFF2-40B4-BE49-F238E27FC236}">
                <a16:creationId xmlns:a16="http://schemas.microsoft.com/office/drawing/2014/main" id="{C41A0347-75E9-490C-9A64-975D7388C36E}"/>
              </a:ext>
            </a:extLst>
          </p:cNvPr>
          <p:cNvSpPr/>
          <p:nvPr/>
        </p:nvSpPr>
        <p:spPr>
          <a:xfrm>
            <a:off x="770000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87F534B7-9328-4CFE-90DA-6B79A33AB5E3}"/>
              </a:ext>
            </a:extLst>
          </p:cNvPr>
          <p:cNvGrpSpPr/>
          <p:nvPr/>
        </p:nvGrpSpPr>
        <p:grpSpPr>
          <a:xfrm>
            <a:off x="9333294" y="1478937"/>
            <a:ext cx="2599767" cy="4464496"/>
            <a:chOff x="7968190" y="1478937"/>
            <a:chExt cx="2599767" cy="4464496"/>
          </a:xfrm>
        </p:grpSpPr>
        <p:sp>
          <p:nvSpPr>
            <p:cNvPr id="21" name="Rectangle 20">
              <a:extLst>
                <a:ext uri="{FF2B5EF4-FFF2-40B4-BE49-F238E27FC236}">
                  <a16:creationId xmlns:a16="http://schemas.microsoft.com/office/drawing/2014/main" id="{0CE99589-C133-41DA-B4A1-9A90B841CBE5}"/>
                </a:ext>
              </a:extLst>
            </p:cNvPr>
            <p:cNvSpPr/>
            <p:nvPr/>
          </p:nvSpPr>
          <p:spPr>
            <a:xfrm>
              <a:off x="7968190" y="1478937"/>
              <a:ext cx="2599767" cy="4464496"/>
            </a:xfrm>
            <a:prstGeom prst="rect">
              <a:avLst/>
            </a:prstGeom>
            <a:gradFill flip="none" rotWithShape="1">
              <a:gsLst>
                <a:gs pos="12000">
                  <a:schemeClr val="accent5"/>
                </a:gs>
                <a:gs pos="71000">
                  <a:schemeClr val="accent6"/>
                </a:gs>
                <a:gs pos="100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a:extLst>
                <a:ext uri="{FF2B5EF4-FFF2-40B4-BE49-F238E27FC236}">
                  <a16:creationId xmlns:a16="http://schemas.microsoft.com/office/drawing/2014/main" id="{8C09914E-9969-4D59-9CD7-BB08F6D020DC}"/>
                </a:ext>
              </a:extLst>
            </p:cNvPr>
            <p:cNvSpPr txBox="1"/>
            <p:nvPr/>
          </p:nvSpPr>
          <p:spPr>
            <a:xfrm>
              <a:off x="8175094" y="2260365"/>
              <a:ext cx="2304258" cy="2308324"/>
            </a:xfrm>
            <a:prstGeom prst="rect">
              <a:avLst/>
            </a:prstGeom>
            <a:noFill/>
          </p:spPr>
          <p:txBody>
            <a:bodyPr wrap="square" rtlCol="0">
              <a:spAutoFit/>
            </a:bodyPr>
            <a:lstStyle/>
            <a:p>
              <a:r>
                <a:rPr lang="en-US" b="0" i="0" dirty="0">
                  <a:solidFill>
                    <a:schemeClr val="bg1"/>
                  </a:solidFill>
                  <a:effectLst/>
                  <a:latin typeface="Calibri (Body)"/>
                </a:rPr>
                <a:t>A target defines a view that is or more routes</a:t>
              </a:r>
              <a:r>
                <a:rPr lang="en-US" kern="0" dirty="0">
                  <a:solidFill>
                    <a:schemeClr val="bg1"/>
                  </a:solidFill>
                  <a:latin typeface="Calibri (Body)"/>
                  <a:cs typeface="Arial" pitchFamily="34" charset="0"/>
                </a:rPr>
                <a:t> </a:t>
              </a:r>
              <a:r>
                <a:rPr lang="en-US" dirty="0">
                  <a:solidFill>
                    <a:schemeClr val="bg1"/>
                  </a:solidFill>
                  <a:latin typeface="Calibri (Body)"/>
                </a:rPr>
                <a:t>displayed, it is associated with one.</a:t>
              </a:r>
            </a:p>
            <a:p>
              <a:r>
                <a:rPr lang="en-US" dirty="0">
                  <a:solidFill>
                    <a:schemeClr val="bg1"/>
                  </a:solidFill>
                  <a:latin typeface="Calibri (Body)"/>
                </a:rPr>
                <a:t>Subsections: -</a:t>
              </a:r>
            </a:p>
            <a:p>
              <a:pPr marL="342900" indent="-342900">
                <a:buAutoNum type="arabicPeriod"/>
              </a:pPr>
              <a:r>
                <a:rPr lang="en-US" dirty="0">
                  <a:solidFill>
                    <a:schemeClr val="bg1"/>
                  </a:solidFill>
                  <a:latin typeface="Calibri (Body)"/>
                </a:rPr>
                <a:t>Overview</a:t>
              </a:r>
            </a:p>
            <a:p>
              <a:pPr marL="342900" indent="-342900">
                <a:buAutoNum type="arabicPeriod"/>
              </a:pPr>
              <a:r>
                <a:rPr lang="en-US" dirty="0">
                  <a:solidFill>
                    <a:schemeClr val="bg1"/>
                  </a:solidFill>
                  <a:latin typeface="Calibri (Body)"/>
                </a:rPr>
                <a:t>detail</a:t>
              </a:r>
            </a:p>
            <a:p>
              <a:endParaRPr lang="en-US" kern="0" dirty="0">
                <a:solidFill>
                  <a:schemeClr val="bg1"/>
                </a:solidFill>
                <a:latin typeface="Calibri (Body)"/>
                <a:cs typeface="Arial" pitchFamily="34" charset="0"/>
              </a:endParaRPr>
            </a:p>
          </p:txBody>
        </p:sp>
        <p:sp>
          <p:nvSpPr>
            <p:cNvPr id="24" name="TextBox 23">
              <a:extLst>
                <a:ext uri="{FF2B5EF4-FFF2-40B4-BE49-F238E27FC236}">
                  <a16:creationId xmlns:a16="http://schemas.microsoft.com/office/drawing/2014/main" id="{2F76DD0A-74FD-4974-90BF-86581BFBC5E0}"/>
                </a:ext>
              </a:extLst>
            </p:cNvPr>
            <p:cNvSpPr txBox="1"/>
            <p:nvPr/>
          </p:nvSpPr>
          <p:spPr>
            <a:xfrm>
              <a:off x="8391763" y="1680282"/>
              <a:ext cx="1520948" cy="369332"/>
            </a:xfrm>
            <a:prstGeom prst="rect">
              <a:avLst/>
            </a:prstGeom>
            <a:noFill/>
          </p:spPr>
          <p:txBody>
            <a:bodyPr wrap="square" rtlCol="0" anchor="b">
              <a:spAutoFit/>
            </a:bodyPr>
            <a:lstStyle/>
            <a:p>
              <a:pPr algn="ctr"/>
              <a:r>
                <a:rPr lang="en-US" b="1" i="0" dirty="0">
                  <a:solidFill>
                    <a:schemeClr val="bg1"/>
                  </a:solidFill>
                  <a:effectLst/>
                  <a:latin typeface="Calibri (Body)"/>
                </a:rPr>
                <a:t>targets</a:t>
              </a:r>
              <a:endParaRPr lang="en-US" sz="1800" b="1" kern="0" dirty="0">
                <a:solidFill>
                  <a:schemeClr val="bg1"/>
                </a:solidFill>
                <a:latin typeface="Calibri (Body)"/>
                <a:cs typeface="Arial" pitchFamily="34" charset="0"/>
              </a:endParaRPr>
            </a:p>
          </p:txBody>
        </p:sp>
        <p:sp>
          <p:nvSpPr>
            <p:cNvPr id="25" name="Oval 24">
              <a:extLst>
                <a:ext uri="{FF2B5EF4-FFF2-40B4-BE49-F238E27FC236}">
                  <a16:creationId xmlns:a16="http://schemas.microsoft.com/office/drawing/2014/main" id="{83FF43C3-F002-40F2-AFBE-91E6BEB91EF2}"/>
                </a:ext>
              </a:extLst>
            </p:cNvPr>
            <p:cNvSpPr/>
            <p:nvPr/>
          </p:nvSpPr>
          <p:spPr>
            <a:xfrm>
              <a:off x="8861760"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Oval 25">
              <a:extLst>
                <a:ext uri="{FF2B5EF4-FFF2-40B4-BE49-F238E27FC236}">
                  <a16:creationId xmlns:a16="http://schemas.microsoft.com/office/drawing/2014/main" id="{C95D468B-49D0-4605-927C-BFFAA1F6FC63}"/>
                </a:ext>
              </a:extLst>
            </p:cNvPr>
            <p:cNvSpPr/>
            <p:nvPr/>
          </p:nvSpPr>
          <p:spPr>
            <a:xfrm>
              <a:off x="8983578"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Oval 26">
              <a:extLst>
                <a:ext uri="{FF2B5EF4-FFF2-40B4-BE49-F238E27FC236}">
                  <a16:creationId xmlns:a16="http://schemas.microsoft.com/office/drawing/2014/main" id="{136DECC6-C1A3-4593-80DF-DAA4F3B0D1C5}"/>
                </a:ext>
              </a:extLst>
            </p:cNvPr>
            <p:cNvSpPr/>
            <p:nvPr/>
          </p:nvSpPr>
          <p:spPr>
            <a:xfrm>
              <a:off x="9105397"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8" name="Rectangle 27">
            <a:extLst>
              <a:ext uri="{FF2B5EF4-FFF2-40B4-BE49-F238E27FC236}">
                <a16:creationId xmlns:a16="http://schemas.microsoft.com/office/drawing/2014/main" id="{A2E64768-8A0F-4051-8170-CAB25866ED32}"/>
              </a:ext>
            </a:extLst>
          </p:cNvPr>
          <p:cNvSpPr/>
          <p:nvPr/>
        </p:nvSpPr>
        <p:spPr>
          <a:xfrm>
            <a:off x="228323" y="1478937"/>
            <a:ext cx="2599767" cy="446449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29" name="TextBox 28">
            <a:extLst>
              <a:ext uri="{FF2B5EF4-FFF2-40B4-BE49-F238E27FC236}">
                <a16:creationId xmlns:a16="http://schemas.microsoft.com/office/drawing/2014/main" id="{107E095B-6AB4-4A91-B148-62D340668721}"/>
              </a:ext>
            </a:extLst>
          </p:cNvPr>
          <p:cNvSpPr txBox="1"/>
          <p:nvPr/>
        </p:nvSpPr>
        <p:spPr>
          <a:xfrm>
            <a:off x="441286" y="2161593"/>
            <a:ext cx="2304258" cy="2585323"/>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information about our Root View. The View which works as a container for other views. In this section we provide the path of the view, type and controlId.</a:t>
            </a:r>
            <a:endParaRPr lang="en-US" kern="0" dirty="0">
              <a:solidFill>
                <a:schemeClr val="bg1"/>
              </a:solidFill>
              <a:latin typeface="Calibri (Body)"/>
              <a:cs typeface="Arial" pitchFamily="34" charset="0"/>
            </a:endParaRPr>
          </a:p>
        </p:txBody>
      </p:sp>
      <p:sp>
        <p:nvSpPr>
          <p:cNvPr id="30" name="TextBox 29">
            <a:extLst>
              <a:ext uri="{FF2B5EF4-FFF2-40B4-BE49-F238E27FC236}">
                <a16:creationId xmlns:a16="http://schemas.microsoft.com/office/drawing/2014/main" id="{26E927F5-FCEB-4537-897E-05D53FD5A23E}"/>
              </a:ext>
            </a:extLst>
          </p:cNvPr>
          <p:cNvSpPr txBox="1"/>
          <p:nvPr/>
        </p:nvSpPr>
        <p:spPr>
          <a:xfrm>
            <a:off x="319467"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rootView</a:t>
            </a:r>
            <a:endParaRPr lang="en-US" sz="1800" b="1" kern="0" dirty="0">
              <a:solidFill>
                <a:schemeClr val="bg1"/>
              </a:solidFill>
              <a:latin typeface="Calibri (Body)"/>
              <a:cs typeface="Arial" pitchFamily="34" charset="0"/>
            </a:endParaRPr>
          </a:p>
        </p:txBody>
      </p:sp>
      <p:sp>
        <p:nvSpPr>
          <p:cNvPr id="31" name="Oval 30">
            <a:extLst>
              <a:ext uri="{FF2B5EF4-FFF2-40B4-BE49-F238E27FC236}">
                <a16:creationId xmlns:a16="http://schemas.microsoft.com/office/drawing/2014/main" id="{7C387302-A9C3-4151-9503-945B585F08BE}"/>
              </a:ext>
            </a:extLst>
          </p:cNvPr>
          <p:cNvSpPr/>
          <p:nvPr/>
        </p:nvSpPr>
        <p:spPr>
          <a:xfrm>
            <a:off x="1260327"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Oval 31">
            <a:extLst>
              <a:ext uri="{FF2B5EF4-FFF2-40B4-BE49-F238E27FC236}">
                <a16:creationId xmlns:a16="http://schemas.microsoft.com/office/drawing/2014/main" id="{230C3C31-56D7-4D9C-8895-61C87E309F6E}"/>
              </a:ext>
            </a:extLst>
          </p:cNvPr>
          <p:cNvSpPr/>
          <p:nvPr/>
        </p:nvSpPr>
        <p:spPr>
          <a:xfrm>
            <a:off x="138214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Oval 32">
            <a:extLst>
              <a:ext uri="{FF2B5EF4-FFF2-40B4-BE49-F238E27FC236}">
                <a16:creationId xmlns:a16="http://schemas.microsoft.com/office/drawing/2014/main" id="{8C0CA988-9326-413A-99AE-0062A828465A}"/>
              </a:ext>
            </a:extLst>
          </p:cNvPr>
          <p:cNvSpPr/>
          <p:nvPr/>
        </p:nvSpPr>
        <p:spPr>
          <a:xfrm>
            <a:off x="1503964"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Oval 33">
            <a:extLst>
              <a:ext uri="{FF2B5EF4-FFF2-40B4-BE49-F238E27FC236}">
                <a16:creationId xmlns:a16="http://schemas.microsoft.com/office/drawing/2014/main" id="{808CD8BC-C9C4-48EA-9F13-21A06803A973}"/>
              </a:ext>
            </a:extLst>
          </p:cNvPr>
          <p:cNvSpPr/>
          <p:nvPr/>
        </p:nvSpPr>
        <p:spPr>
          <a:xfrm>
            <a:off x="1633177" y="5644974"/>
            <a:ext cx="93681" cy="101973"/>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Oval 34">
            <a:extLst>
              <a:ext uri="{FF2B5EF4-FFF2-40B4-BE49-F238E27FC236}">
                <a16:creationId xmlns:a16="http://schemas.microsoft.com/office/drawing/2014/main" id="{CC1A6EE6-0714-4E8A-AB0E-B54601DC2912}"/>
              </a:ext>
            </a:extLst>
          </p:cNvPr>
          <p:cNvSpPr/>
          <p:nvPr/>
        </p:nvSpPr>
        <p:spPr>
          <a:xfrm>
            <a:off x="4348259" y="5644974"/>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Oval 35">
            <a:extLst>
              <a:ext uri="{FF2B5EF4-FFF2-40B4-BE49-F238E27FC236}">
                <a16:creationId xmlns:a16="http://schemas.microsoft.com/office/drawing/2014/main" id="{B838E4B1-1C22-4BE4-B613-CF71F4518574}"/>
              </a:ext>
            </a:extLst>
          </p:cNvPr>
          <p:cNvSpPr/>
          <p:nvPr/>
        </p:nvSpPr>
        <p:spPr>
          <a:xfrm>
            <a:off x="7821820" y="5636545"/>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Oval 36">
            <a:extLst>
              <a:ext uri="{FF2B5EF4-FFF2-40B4-BE49-F238E27FC236}">
                <a16:creationId xmlns:a16="http://schemas.microsoft.com/office/drawing/2014/main" id="{F8000296-A425-43CD-AF62-D9AA70BA1B32}"/>
              </a:ext>
            </a:extLst>
          </p:cNvPr>
          <p:cNvSpPr/>
          <p:nvPr/>
        </p:nvSpPr>
        <p:spPr>
          <a:xfrm>
            <a:off x="10097650" y="5651131"/>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289590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Routing Implementation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dirty="0"/>
              <a:t>Now we need to implement routing in our existing application, for that we have to follow the Steps provided in the previous slides.</a:t>
            </a:r>
          </a:p>
          <a:p>
            <a:r>
              <a:rPr lang="en-US" dirty="0"/>
              <a:t>We also have to change the navigation in our View1 controller, and make it according to the Router, for that we have to get the router object in the View1 controller and then navigate to the view using the </a:t>
            </a:r>
            <a:r>
              <a:rPr lang="en-US" dirty="0">
                <a:solidFill>
                  <a:schemeClr val="accent6"/>
                </a:solidFill>
              </a:rPr>
              <a:t>navTo()</a:t>
            </a:r>
            <a:r>
              <a:rPr lang="en-US" dirty="0"/>
              <a:t> function.</a:t>
            </a:r>
          </a:p>
          <a:p>
            <a:r>
              <a:rPr lang="en-US" dirty="0"/>
              <a:t>To get the router object in View1 controller</a:t>
            </a:r>
          </a:p>
          <a:p>
            <a:r>
              <a:rPr lang="en-US" dirty="0"/>
              <a:t>	</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oRouter</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getOwnerComponent</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getRouter</a:t>
            </a:r>
            <a:r>
              <a:rPr lang="en-US" b="0" dirty="0">
                <a:solidFill>
                  <a:srgbClr val="000000"/>
                </a:solidFill>
                <a:effectLst/>
                <a:latin typeface="Consolas" panose="020B0609020204030204" pitchFamily="49" charset="0"/>
              </a:rPr>
              <a:t>();</a:t>
            </a:r>
          </a:p>
          <a:p>
            <a:r>
              <a:rPr lang="en-US" dirty="0"/>
              <a:t>To navigate to the View2</a:t>
            </a:r>
          </a:p>
          <a:p>
            <a:r>
              <a:rPr lang="en-US" dirty="0"/>
              <a:t>	</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oRouter</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navTo</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"loadMyV2"</a:t>
            </a:r>
            <a:r>
              <a:rPr lang="en-US" b="0" dirty="0">
                <a:solidFill>
                  <a:srgbClr val="000000"/>
                </a:solidFill>
                <a:effectLst/>
                <a:latin typeface="Consolas" panose="020B0609020204030204" pitchFamily="49" charset="0"/>
              </a:rPr>
              <a:t>);</a:t>
            </a:r>
            <a:endParaRPr lang="en-US" dirty="0"/>
          </a:p>
          <a:p>
            <a:endParaRPr lang="en-US" dirty="0"/>
          </a:p>
          <a:p>
            <a:r>
              <a:rPr lang="en-US" dirty="0"/>
              <a:t>Code Links:</a:t>
            </a:r>
          </a:p>
          <a:p>
            <a:pPr marL="285750" indent="-285750">
              <a:buFontTx/>
              <a:buChar char="-"/>
            </a:pPr>
            <a:r>
              <a:rPr lang="en-US" dirty="0"/>
              <a:t>manifest.json</a:t>
            </a:r>
          </a:p>
          <a:p>
            <a:pPr marL="285750" indent="-285750">
              <a:buFontTx/>
              <a:buChar char="-"/>
            </a:pPr>
            <a:r>
              <a:rPr lang="en-US" dirty="0"/>
              <a:t>Component.js</a:t>
            </a:r>
          </a:p>
          <a:p>
            <a:pPr marL="285750" indent="-285750">
              <a:buFontTx/>
              <a:buChar char="-"/>
            </a:pPr>
            <a:r>
              <a:rPr lang="en-US" dirty="0"/>
              <a:t>View1.controller.js</a:t>
            </a:r>
          </a:p>
          <a:p>
            <a:pPr marL="285750" indent="-285750">
              <a:buFontTx/>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773F88C-2094-42D2-B546-1D90556E992D}"/>
              </a:ext>
            </a:extLst>
          </p:cNvPr>
          <p:cNvPicPr>
            <a:picLocks noChangeAspect="1"/>
          </p:cNvPicPr>
          <p:nvPr/>
        </p:nvPicPr>
        <p:blipFill>
          <a:blip r:embed="rId3"/>
          <a:stretch>
            <a:fillRect/>
          </a:stretch>
        </p:blipFill>
        <p:spPr>
          <a:xfrm>
            <a:off x="2823588" y="3956213"/>
            <a:ext cx="4312118" cy="2214513"/>
          </a:xfrm>
          <a:prstGeom prst="rect">
            <a:avLst/>
          </a:prstGeom>
          <a:ln/>
        </p:spPr>
        <p:style>
          <a:lnRef idx="2">
            <a:schemeClr val="dk1"/>
          </a:lnRef>
          <a:fillRef idx="1">
            <a:schemeClr val="lt1"/>
          </a:fillRef>
          <a:effectRef idx="0">
            <a:schemeClr val="dk1"/>
          </a:effectRef>
          <a:fontRef idx="minor">
            <a:schemeClr val="dk1"/>
          </a:fontRef>
        </p:style>
      </p:pic>
      <p:pic>
        <p:nvPicPr>
          <p:cNvPr id="1026" name="Picture 2">
            <a:extLst>
              <a:ext uri="{FF2B5EF4-FFF2-40B4-BE49-F238E27FC236}">
                <a16:creationId xmlns:a16="http://schemas.microsoft.com/office/drawing/2014/main" id="{557276CC-AA08-4254-82C2-6FC727B4D01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18118" y="3962450"/>
            <a:ext cx="4312118" cy="2208276"/>
          </a:xfrm>
          <a:prstGeom prst="rect">
            <a:avLst/>
          </a:prstGeom>
          <a:ln/>
        </p:spPr>
        <p:style>
          <a:lnRef idx="2">
            <a:schemeClr val="dk1"/>
          </a:lnRef>
          <a:fillRef idx="1">
            <a:schemeClr val="lt1"/>
          </a:fillRef>
          <a:effectRef idx="0">
            <a:schemeClr val="dk1"/>
          </a:effectRef>
          <a:fontRef idx="minor">
            <a:schemeClr val="dk1"/>
          </a:fontRef>
        </p:style>
      </p:pic>
      <p:sp>
        <p:nvSpPr>
          <p:cNvPr id="6" name="Arrow: Right 5">
            <a:extLst>
              <a:ext uri="{FF2B5EF4-FFF2-40B4-BE49-F238E27FC236}">
                <a16:creationId xmlns:a16="http://schemas.microsoft.com/office/drawing/2014/main" id="{36221ED0-2C4A-4F47-8203-70026FAB79DF}"/>
              </a:ext>
            </a:extLst>
          </p:cNvPr>
          <p:cNvSpPr/>
          <p:nvPr/>
        </p:nvSpPr>
        <p:spPr>
          <a:xfrm>
            <a:off x="6832879" y="5024176"/>
            <a:ext cx="934497" cy="30145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18750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no: Route Match Handler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b="1" dirty="0">
                <a:solidFill>
                  <a:schemeClr val="accent6"/>
                </a:solidFill>
              </a:rPr>
              <a:t>Route Match Handler</a:t>
            </a:r>
            <a:r>
              <a:rPr lang="en-US" dirty="0"/>
              <a:t>: It is a function which gets triggered every time when Route, End Point, Hash Tag Changes.</a:t>
            </a:r>
          </a:p>
          <a:p>
            <a:r>
              <a:rPr lang="en-US" dirty="0"/>
              <a:t>Now using the route match handler we will load the data of the selected fruit.</a:t>
            </a:r>
          </a:p>
          <a:p>
            <a:endParaRPr lang="en-US" dirty="0"/>
          </a:p>
          <a:p>
            <a:r>
              <a:rPr lang="en-US" dirty="0"/>
              <a:t>Code Link:- </a:t>
            </a:r>
          </a:p>
          <a:p>
            <a:pPr marL="285750" indent="-285750">
              <a:buFontTx/>
              <a:buChar char="-"/>
            </a:pPr>
            <a:r>
              <a:rPr lang="en-US" dirty="0"/>
              <a:t>View1.controller.js</a:t>
            </a:r>
          </a:p>
          <a:p>
            <a:pPr marL="285750" indent="-285750">
              <a:buFontTx/>
              <a:buChar char="-"/>
            </a:pPr>
            <a:r>
              <a:rPr lang="en-US" dirty="0"/>
              <a:t>View2.controller.js</a:t>
            </a:r>
          </a:p>
          <a:p>
            <a:pPr marL="285750" indent="-285750">
              <a:buFontTx/>
              <a:buChar char="-"/>
            </a:pPr>
            <a:r>
              <a:rPr lang="en-US" dirty="0"/>
              <a:t>manifest.js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D03F51C3-13C1-4E8C-9124-B66C38665759}"/>
              </a:ext>
            </a:extLst>
          </p:cNvPr>
          <p:cNvPicPr>
            <a:picLocks noChangeAspect="1"/>
          </p:cNvPicPr>
          <p:nvPr/>
        </p:nvPicPr>
        <p:blipFill>
          <a:blip r:embed="rId3"/>
          <a:stretch>
            <a:fillRect/>
          </a:stretch>
        </p:blipFill>
        <p:spPr>
          <a:xfrm>
            <a:off x="3577212" y="1971313"/>
            <a:ext cx="8102321" cy="4152545"/>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678247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9</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4524315"/>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Creating model in </a:t>
            </a:r>
            <a:r>
              <a:rPr lang="en-US" dirty="0" err="1"/>
              <a:t>Manifest.json</a:t>
            </a:r>
            <a:endParaRPr lang="en-US" dirty="0"/>
          </a:p>
          <a:p>
            <a:pPr marL="285750" indent="-285750">
              <a:buClr>
                <a:schemeClr val="tx1"/>
              </a:buClr>
              <a:buFont typeface="Arial" panose="020B0604020202020204" pitchFamily="34" charset="0"/>
              <a:buChar char="•"/>
            </a:pPr>
            <a:r>
              <a:rPr lang="en-US" dirty="0"/>
              <a:t>Search Functionality</a:t>
            </a:r>
          </a:p>
          <a:p>
            <a:pPr marL="285750" indent="-285750">
              <a:buClr>
                <a:schemeClr val="tx1"/>
              </a:buClr>
              <a:buFont typeface="Arial" panose="020B0604020202020204" pitchFamily="34" charset="0"/>
              <a:buChar char="•"/>
            </a:pPr>
            <a:r>
              <a:rPr lang="en-US" dirty="0"/>
              <a:t>List Modes and Grouping</a:t>
            </a:r>
          </a:p>
          <a:p>
            <a:pPr marL="285750" indent="-285750">
              <a:buClr>
                <a:schemeClr val="tx1"/>
              </a:buClr>
              <a:buFont typeface="Arial" panose="020B0604020202020204" pitchFamily="34" charset="0"/>
              <a:buChar char="•"/>
            </a:pPr>
            <a:r>
              <a:rPr lang="en-US" dirty="0"/>
              <a:t>Header and Footer Toolbar</a:t>
            </a:r>
          </a:p>
          <a:p>
            <a:pPr marL="285750" indent="-285750">
              <a:buClr>
                <a:schemeClr val="tx1"/>
              </a:buClr>
              <a:buFont typeface="Arial" panose="020B0604020202020204" pitchFamily="34" charset="0"/>
              <a:buChar char="•"/>
            </a:pPr>
            <a:r>
              <a:rPr lang="en-US" dirty="0"/>
              <a:t>Worklist Application</a:t>
            </a:r>
          </a:p>
          <a:p>
            <a:pPr marL="285750" indent="-285750">
              <a:buClr>
                <a:schemeClr val="tx1"/>
              </a:buClr>
              <a:buFont typeface="Arial" panose="020B0604020202020204" pitchFamily="34" charset="0"/>
              <a:buChar char="•"/>
            </a:pPr>
            <a:r>
              <a:rPr lang="en-US" dirty="0"/>
              <a:t>Split App Container</a:t>
            </a:r>
          </a:p>
          <a:p>
            <a:pPr marL="285750" indent="-285750">
              <a:buClr>
                <a:schemeClr val="tx1"/>
              </a:buClr>
              <a:buFont typeface="Arial" panose="020B0604020202020204" pitchFamily="34" charset="0"/>
              <a:buChar char="•"/>
            </a:pPr>
            <a:r>
              <a:rPr lang="en-US" dirty="0"/>
              <a:t>Loading Empty view at Start</a:t>
            </a:r>
          </a:p>
          <a:p>
            <a:pPr marL="285750" indent="-285750">
              <a:buClr>
                <a:schemeClr val="tx1"/>
              </a:buClr>
              <a:buFont typeface="Arial" panose="020B0604020202020204" pitchFamily="34" charset="0"/>
              <a:buChar char="•"/>
            </a:pPr>
            <a:r>
              <a:rPr lang="en-US" dirty="0"/>
              <a:t>Performance Issues in our app</a:t>
            </a:r>
          </a:p>
          <a:p>
            <a:pPr marL="285750" indent="-285750">
              <a:buClr>
                <a:schemeClr val="tx1"/>
              </a:buClr>
              <a:buFont typeface="Arial" panose="020B0604020202020204" pitchFamily="34" charset="0"/>
              <a:buChar char="•"/>
            </a:pPr>
            <a:r>
              <a:rPr lang="en-US" dirty="0"/>
              <a:t>Introduction to Router</a:t>
            </a:r>
          </a:p>
          <a:p>
            <a:pPr marL="285750" indent="-285750">
              <a:buClr>
                <a:schemeClr val="tx1"/>
              </a:buClr>
              <a:buFont typeface="Arial" panose="020B0604020202020204" pitchFamily="34" charset="0"/>
              <a:buChar char="•"/>
            </a:pPr>
            <a:r>
              <a:rPr lang="en-US" dirty="0"/>
              <a:t>Routing Configuration</a:t>
            </a:r>
          </a:p>
          <a:p>
            <a:pPr marL="285750" indent="-285750">
              <a:buClr>
                <a:schemeClr val="tx1"/>
              </a:buClr>
              <a:buFont typeface="Arial" panose="020B0604020202020204" pitchFamily="34" charset="0"/>
              <a:buChar char="•"/>
            </a:pPr>
            <a:r>
              <a:rPr lang="en-US" dirty="0"/>
              <a:t>Route Match Handler</a:t>
            </a:r>
          </a:p>
          <a:p>
            <a:pPr marL="285750" indent="-285750">
              <a:buClr>
                <a:schemeClr val="tx1"/>
              </a:buClr>
              <a:buFont typeface="Arial" panose="020B0604020202020204" pitchFamily="34" charset="0"/>
              <a:buChar char="•"/>
            </a:pPr>
            <a:r>
              <a:rPr lang="en-US" dirty="0"/>
              <a:t>Icon Tab Bar</a:t>
            </a:r>
          </a:p>
          <a:p>
            <a:pPr marL="285750" indent="-285750">
              <a:buClr>
                <a:schemeClr val="tx1"/>
              </a:buClr>
              <a:buFont typeface="Arial" panose="020B0604020202020204" pitchFamily="34" charset="0"/>
              <a:buChar char="•"/>
            </a:pPr>
            <a:r>
              <a:rPr lang="en-US" dirty="0"/>
              <a:t>Responsive Table (</a:t>
            </a:r>
            <a:r>
              <a:rPr lang="en-US" dirty="0" err="1"/>
              <a:t>sap.m.Table</a:t>
            </a:r>
            <a:r>
              <a:rPr lang="en-US" dirty="0"/>
              <a:t>)</a:t>
            </a:r>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9</a:t>
            </a:r>
          </a:p>
        </p:txBody>
      </p:sp>
    </p:spTree>
    <p:extLst>
      <p:ext uri="{BB962C8B-B14F-4D97-AF65-F5344CB8AC3E}">
        <p14:creationId xmlns:p14="http://schemas.microsoft.com/office/powerpoint/2010/main" val="3991243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Models in manifest.json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247060"/>
          </a:xfrm>
          <a:prstGeom prst="rect">
            <a:avLst/>
          </a:prstGeom>
          <a:noFill/>
        </p:spPr>
        <p:txBody>
          <a:bodyPr wrap="square" rtlCol="0">
            <a:spAutoFit/>
          </a:bodyPr>
          <a:lstStyle/>
          <a:p>
            <a:r>
              <a:rPr lang="en-US" dirty="0"/>
              <a:t>Now we want to bind our list control to a model to show the multiple records using the list control.</a:t>
            </a:r>
          </a:p>
          <a:p>
            <a:r>
              <a:rPr lang="en-US" dirty="0"/>
              <a:t>For this first we need a file with some demo data related to the fruits, so we have created a file which has three entity sets:</a:t>
            </a:r>
          </a:p>
          <a:p>
            <a:pPr defTabSz="914126"/>
            <a:r>
              <a:rPr lang="en-US" sz="1799" b="1" dirty="0">
                <a:solidFill>
                  <a:prstClr val="black"/>
                </a:solidFill>
                <a:latin typeface="Calibri"/>
              </a:rPr>
              <a:t>fruits</a:t>
            </a:r>
            <a:r>
              <a:rPr lang="en-US" sz="1799" dirty="0">
                <a:solidFill>
                  <a:prstClr val="black"/>
                </a:solidFill>
                <a:latin typeface="Calibri"/>
              </a:rPr>
              <a:t> – name, color, type (neutral, citrus, alkaline),price,</a:t>
            </a:r>
            <a:r>
              <a:rPr lang="en-US" dirty="0"/>
              <a:t> healthBenefit</a:t>
            </a:r>
            <a:r>
              <a:rPr lang="en-US" sz="1799" dirty="0">
                <a:solidFill>
                  <a:prstClr val="black"/>
                </a:solidFill>
                <a:latin typeface="Calibri"/>
              </a:rPr>
              <a:t>, unit, status (available, discontinued, out of stock), image (url from google) – 20</a:t>
            </a:r>
          </a:p>
          <a:p>
            <a:pPr defTabSz="914126"/>
            <a:r>
              <a:rPr lang="en-US" sz="1799" b="1" dirty="0">
                <a:solidFill>
                  <a:prstClr val="black"/>
                </a:solidFill>
                <a:latin typeface="Calibri"/>
              </a:rPr>
              <a:t>cities – </a:t>
            </a:r>
            <a:r>
              <a:rPr lang="en-US" sz="1799" dirty="0">
                <a:solidFill>
                  <a:prstClr val="black"/>
                </a:solidFill>
                <a:latin typeface="Calibri"/>
              </a:rPr>
              <a:t>name, state, famousFor, population – 10</a:t>
            </a:r>
          </a:p>
          <a:p>
            <a:pPr defTabSz="914126"/>
            <a:r>
              <a:rPr lang="en-US" sz="1799" b="1" dirty="0">
                <a:solidFill>
                  <a:prstClr val="black"/>
                </a:solidFill>
                <a:latin typeface="Calibri"/>
              </a:rPr>
              <a:t>supplier – </a:t>
            </a:r>
            <a:r>
              <a:rPr lang="en-US" dirty="0"/>
              <a:t>name, city, country, contactPerson, phone, email, sinceWhen </a:t>
            </a:r>
            <a:r>
              <a:rPr lang="en-US" sz="1799" dirty="0">
                <a:solidFill>
                  <a:prstClr val="black"/>
                </a:solidFill>
                <a:latin typeface="Calibri"/>
              </a:rPr>
              <a:t>– 10</a:t>
            </a:r>
          </a:p>
          <a:p>
            <a:endParaRPr lang="en-US" dirty="0"/>
          </a:p>
          <a:p>
            <a:r>
              <a:rPr lang="en-US" dirty="0"/>
              <a:t>Now we will create a models folder in the webapp and in the models folder we will create a folder named mockdata, we will put our json file in this folder.</a:t>
            </a:r>
          </a:p>
          <a:p>
            <a:endParaRPr lang="en-US" dirty="0"/>
          </a:p>
          <a:p>
            <a:r>
              <a:rPr lang="en-US" dirty="0"/>
              <a:t>Code Link:</a:t>
            </a:r>
          </a:p>
          <a:p>
            <a:pPr marL="285750" indent="-285750">
              <a:buFontTx/>
              <a:buChar char="-"/>
            </a:pPr>
            <a:r>
              <a:rPr lang="en-US" dirty="0"/>
              <a:t>manifest.json</a:t>
            </a:r>
          </a:p>
          <a:p>
            <a:pPr marL="285750" indent="-285750">
              <a:buFontTx/>
              <a:buChar char="-"/>
            </a:pPr>
            <a:r>
              <a:rPr lang="en-US" dirty="0"/>
              <a:t>mydata.json</a:t>
            </a:r>
          </a:p>
          <a:p>
            <a:pPr marL="285750" indent="-285750">
              <a:buFontTx/>
              <a:buChar char="-"/>
            </a:pPr>
            <a:r>
              <a:rPr lang="en-US" dirty="0"/>
              <a:t>View1.view.xml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BBB6CCB0-F283-4B8C-92ED-5316DC04B4B3}"/>
              </a:ext>
            </a:extLst>
          </p:cNvPr>
          <p:cNvPicPr>
            <a:picLocks noChangeAspect="1"/>
          </p:cNvPicPr>
          <p:nvPr/>
        </p:nvPicPr>
        <p:blipFill>
          <a:blip r:embed="rId3"/>
          <a:stretch>
            <a:fillRect/>
          </a:stretch>
        </p:blipFill>
        <p:spPr>
          <a:xfrm>
            <a:off x="4192316" y="3862023"/>
            <a:ext cx="2159437" cy="23282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418EA8AA-F03C-441C-A8F8-C2B32E39A6F5}"/>
              </a:ext>
            </a:extLst>
          </p:cNvPr>
          <p:cNvPicPr>
            <a:picLocks noChangeAspect="1"/>
          </p:cNvPicPr>
          <p:nvPr/>
        </p:nvPicPr>
        <p:blipFill>
          <a:blip r:embed="rId4"/>
          <a:stretch>
            <a:fillRect/>
          </a:stretch>
        </p:blipFill>
        <p:spPr>
          <a:xfrm>
            <a:off x="6749244" y="3862023"/>
            <a:ext cx="4369068" cy="23282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37944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Search Functionality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b="0" i="0" dirty="0">
                <a:effectLst/>
              </a:rPr>
              <a:t>Nowadays we come across many web pages that provide data in the form of lists or tables. These lists are enabled with search functionality, i.e., as the user types in into the search field and press enter then the data in the list is filtered according to the value in search field.</a:t>
            </a:r>
          </a:p>
          <a:p>
            <a:endParaRPr lang="en-US" dirty="0"/>
          </a:p>
          <a:p>
            <a:endParaRPr lang="en-US" dirty="0"/>
          </a:p>
          <a:p>
            <a:r>
              <a:rPr lang="en-US" dirty="0"/>
              <a:t>Code Link:</a:t>
            </a:r>
          </a:p>
          <a:p>
            <a:pPr marL="285750" indent="-285750">
              <a:buFontTx/>
              <a:buChar char="-"/>
            </a:pPr>
            <a:r>
              <a:rPr lang="en-US" dirty="0"/>
              <a:t>View1.view.xml</a:t>
            </a:r>
          </a:p>
          <a:p>
            <a:pPr marL="285750" indent="-285750">
              <a:buFontTx/>
              <a:buChar char="-"/>
            </a:pPr>
            <a:r>
              <a:rPr lang="en-US" dirty="0"/>
              <a:t>View1.controller.js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0CF35FB-208B-4691-BCD9-80B2C715EB59}"/>
              </a:ext>
            </a:extLst>
          </p:cNvPr>
          <p:cNvPicPr>
            <a:picLocks noChangeAspect="1"/>
          </p:cNvPicPr>
          <p:nvPr/>
        </p:nvPicPr>
        <p:blipFill>
          <a:blip r:embed="rId3"/>
          <a:stretch>
            <a:fillRect/>
          </a:stretch>
        </p:blipFill>
        <p:spPr>
          <a:xfrm>
            <a:off x="6810552" y="1771023"/>
            <a:ext cx="4612853" cy="22282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E8A8BE5-9D7A-4A2B-9A35-945D96C5FE52}"/>
              </a:ext>
            </a:extLst>
          </p:cNvPr>
          <p:cNvPicPr>
            <a:picLocks noChangeAspect="1"/>
          </p:cNvPicPr>
          <p:nvPr/>
        </p:nvPicPr>
        <p:blipFill>
          <a:blip r:embed="rId4"/>
          <a:stretch>
            <a:fillRect/>
          </a:stretch>
        </p:blipFill>
        <p:spPr>
          <a:xfrm>
            <a:off x="248522" y="3429000"/>
            <a:ext cx="5132927" cy="28234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9368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List Modes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lgn="just" defTabSz="685800">
              <a:buFont typeface="Arial" panose="020B0604020202020204" pitchFamily="34" charset="0"/>
              <a:buChar char="•"/>
            </a:pPr>
            <a:r>
              <a:rPr lang="en-US" b="0" i="0" dirty="0">
                <a:solidFill>
                  <a:srgbClr val="202124"/>
                </a:solidFill>
                <a:effectLst/>
                <a:latin typeface="Calibri (Body)"/>
              </a:rPr>
              <a:t>The mode property </a:t>
            </a:r>
            <a:r>
              <a:rPr lang="en-US" b="1" i="0" dirty="0">
                <a:solidFill>
                  <a:srgbClr val="202124"/>
                </a:solidFill>
                <a:effectLst/>
                <a:latin typeface="Calibri (Body)"/>
              </a:rPr>
              <a:t>defines the appearance of the left area of a list item</a:t>
            </a:r>
            <a:r>
              <a:rPr lang="en-US" b="0" i="0" dirty="0">
                <a:solidFill>
                  <a:srgbClr val="202124"/>
                </a:solidFill>
                <a:effectLst/>
                <a:latin typeface="Calibri (Body)"/>
              </a:rPr>
              <a:t>.</a:t>
            </a:r>
            <a:endParaRPr lang="en-US" dirty="0">
              <a:solidFill>
                <a:prstClr val="black"/>
              </a:solidFill>
              <a:latin typeface="Calibri (Body)"/>
            </a:endParaRPr>
          </a:p>
          <a:p>
            <a:pPr marL="285750" indent="-285750" algn="just" defTabSz="685800">
              <a:buFont typeface="Arial" panose="020B0604020202020204" pitchFamily="34" charset="0"/>
              <a:buChar char="•"/>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Lists have properties and events and they contain list items that inherit from </a:t>
            </a:r>
            <a:r>
              <a:rPr kumimoji="0" lang="en-US" altLang="en-US" b="0" i="0" u="none" strike="noStrike" cap="none" normalizeH="0" baseline="0" dirty="0">
                <a:ln>
                  <a:noFill/>
                </a:ln>
                <a:solidFill>
                  <a:srgbClr val="333333"/>
                </a:solidFill>
                <a:effectLst/>
                <a:latin typeface="Calibri (Body)"/>
                <a:cs typeface="Courier New" panose="02070309020205020404" pitchFamily="49" charset="0"/>
              </a:rPr>
              <a:t>sap.m.ListItemBase</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which provides navigation, selection and event features.</a:t>
            </a:r>
            <a:r>
              <a:rPr kumimoji="0" lang="en-US" altLang="en-US" b="0" i="0" u="none" strike="noStrike" cap="none" normalizeH="0" baseline="0" dirty="0">
                <a:ln>
                  <a:noFill/>
                </a:ln>
                <a:solidFill>
                  <a:schemeClr val="tx1"/>
                </a:solidFill>
                <a:effectLst/>
                <a:latin typeface="Calibri (Body)"/>
              </a:rPr>
              <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53" name="TextBox 52">
            <a:extLst>
              <a:ext uri="{FF2B5EF4-FFF2-40B4-BE49-F238E27FC236}">
                <a16:creationId xmlns:a16="http://schemas.microsoft.com/office/drawing/2014/main" id="{9E41DDE8-82E0-4ADD-A855-AE0AE2B39B6F}"/>
              </a:ext>
            </a:extLst>
          </p:cNvPr>
          <p:cNvSpPr txBox="1"/>
          <p:nvPr/>
        </p:nvSpPr>
        <p:spPr>
          <a:xfrm>
            <a:off x="8657168" y="5386917"/>
            <a:ext cx="2421606" cy="572368"/>
          </a:xfrm>
          <a:prstGeom prst="rect">
            <a:avLst/>
          </a:prstGeom>
          <a:noFill/>
        </p:spPr>
        <p:txBody>
          <a:bodyPr wrap="square" rtlCol="0" anchor="ctr">
            <a:noAutofit/>
          </a:bodyPr>
          <a:lstStyle/>
          <a:p>
            <a:pPr algn="just"/>
            <a:r>
              <a:rPr lang="en-US" sz="1400" dirty="0">
                <a:solidFill>
                  <a:srgbClr val="44546A">
                    <a:lumMod val="50000"/>
                  </a:srgbClr>
                </a:solidFill>
                <a:latin typeface="Calibri (Body)"/>
              </a:rPr>
              <a:t>Selected item is highlighted but no selection control is visible (only one list item can be selected).</a:t>
            </a:r>
            <a:endParaRPr lang="en-US" sz="1400" dirty="0">
              <a:solidFill>
                <a:srgbClr val="44546A">
                  <a:lumMod val="50000"/>
                </a:srgbClr>
              </a:solidFill>
              <a:latin typeface="Calibri (Body)"/>
              <a:ea typeface="Segoe UI" panose="020B0502040204020203" pitchFamily="34" charset="0"/>
              <a:cs typeface="Segoe UI" panose="020B0502040204020203" pitchFamily="34" charset="0"/>
            </a:endParaRPr>
          </a:p>
        </p:txBody>
      </p:sp>
      <p:sp>
        <p:nvSpPr>
          <p:cNvPr id="54" name="TextBox 53">
            <a:extLst>
              <a:ext uri="{FF2B5EF4-FFF2-40B4-BE49-F238E27FC236}">
                <a16:creationId xmlns:a16="http://schemas.microsoft.com/office/drawing/2014/main" id="{D21F00B9-3AA6-4A04-83E6-8667F9133C5B}"/>
              </a:ext>
            </a:extLst>
          </p:cNvPr>
          <p:cNvSpPr txBox="1"/>
          <p:nvPr/>
        </p:nvSpPr>
        <p:spPr>
          <a:xfrm>
            <a:off x="8658662" y="4947968"/>
            <a:ext cx="2221774"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SingleSelectMaster</a:t>
            </a:r>
          </a:p>
        </p:txBody>
      </p:sp>
      <p:sp>
        <p:nvSpPr>
          <p:cNvPr id="55" name="TextBox 54">
            <a:extLst>
              <a:ext uri="{FF2B5EF4-FFF2-40B4-BE49-F238E27FC236}">
                <a16:creationId xmlns:a16="http://schemas.microsoft.com/office/drawing/2014/main" id="{9289A93A-82E9-419E-8E7F-B5D825B7C81A}"/>
              </a:ext>
            </a:extLst>
          </p:cNvPr>
          <p:cNvSpPr txBox="1"/>
          <p:nvPr/>
        </p:nvSpPr>
        <p:spPr>
          <a:xfrm flipH="1">
            <a:off x="7846451" y="5025218"/>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06</a:t>
            </a:r>
          </a:p>
        </p:txBody>
      </p:sp>
      <p:grpSp>
        <p:nvGrpSpPr>
          <p:cNvPr id="56" name="Shape 06">
            <a:extLst>
              <a:ext uri="{FF2B5EF4-FFF2-40B4-BE49-F238E27FC236}">
                <a16:creationId xmlns:a16="http://schemas.microsoft.com/office/drawing/2014/main" id="{28328A56-4740-4169-B37B-1B17A1792477}"/>
              </a:ext>
            </a:extLst>
          </p:cNvPr>
          <p:cNvGrpSpPr/>
          <p:nvPr/>
        </p:nvGrpSpPr>
        <p:grpSpPr>
          <a:xfrm>
            <a:off x="3972902" y="2072218"/>
            <a:ext cx="3723690" cy="3723690"/>
            <a:chOff x="4185336" y="1554984"/>
            <a:chExt cx="3723690" cy="3723690"/>
          </a:xfrm>
        </p:grpSpPr>
        <p:sp>
          <p:nvSpPr>
            <p:cNvPr id="57" name="Shape 06">
              <a:extLst>
                <a:ext uri="{FF2B5EF4-FFF2-40B4-BE49-F238E27FC236}">
                  <a16:creationId xmlns:a16="http://schemas.microsoft.com/office/drawing/2014/main" id="{A5F2C944-593B-4496-97A5-3C3835DA3D31}"/>
                </a:ext>
              </a:extLst>
            </p:cNvPr>
            <p:cNvSpPr/>
            <p:nvPr/>
          </p:nvSpPr>
          <p:spPr>
            <a:xfrm rot="2548300" flipH="1">
              <a:off x="4185336" y="1554984"/>
              <a:ext cx="3723690" cy="3723690"/>
            </a:xfrm>
            <a:prstGeom prst="blockArc">
              <a:avLst>
                <a:gd name="adj1" fmla="val 9976222"/>
                <a:gd name="adj2" fmla="val 12204387"/>
                <a:gd name="adj3" fmla="val 15945"/>
              </a:avLst>
            </a:prstGeom>
            <a:solidFill>
              <a:srgbClr val="A5A5A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44C07974-DC17-486E-93D4-59E58A162C23}"/>
                </a:ext>
              </a:extLst>
            </p:cNvPr>
            <p:cNvSpPr txBox="1"/>
            <p:nvPr/>
          </p:nvSpPr>
          <p:spPr>
            <a:xfrm flipH="1">
              <a:off x="7058864" y="4188093"/>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06</a:t>
              </a:r>
            </a:p>
          </p:txBody>
        </p:sp>
      </p:grpSp>
      <p:sp>
        <p:nvSpPr>
          <p:cNvPr id="59" name="TextBox 58">
            <a:extLst>
              <a:ext uri="{FF2B5EF4-FFF2-40B4-BE49-F238E27FC236}">
                <a16:creationId xmlns:a16="http://schemas.microsoft.com/office/drawing/2014/main" id="{59F287AB-789D-4649-88FA-5059BF4E4777}"/>
              </a:ext>
            </a:extLst>
          </p:cNvPr>
          <p:cNvSpPr txBox="1"/>
          <p:nvPr/>
        </p:nvSpPr>
        <p:spPr>
          <a:xfrm flipH="1">
            <a:off x="7839319" y="3530775"/>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05</a:t>
            </a:r>
          </a:p>
        </p:txBody>
      </p:sp>
      <p:sp>
        <p:nvSpPr>
          <p:cNvPr id="60" name="TextBox 59">
            <a:extLst>
              <a:ext uri="{FF2B5EF4-FFF2-40B4-BE49-F238E27FC236}">
                <a16:creationId xmlns:a16="http://schemas.microsoft.com/office/drawing/2014/main" id="{1A5BA41B-0639-49ED-92C2-363E63B97179}"/>
              </a:ext>
            </a:extLst>
          </p:cNvPr>
          <p:cNvSpPr txBox="1"/>
          <p:nvPr/>
        </p:nvSpPr>
        <p:spPr>
          <a:xfrm>
            <a:off x="8659006" y="3874641"/>
            <a:ext cx="1940237" cy="572368"/>
          </a:xfrm>
          <a:prstGeom prst="rect">
            <a:avLst/>
          </a:prstGeom>
          <a:noFill/>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Left-positioned single selection mode (only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61" name="TextBox 60">
            <a:extLst>
              <a:ext uri="{FF2B5EF4-FFF2-40B4-BE49-F238E27FC236}">
                <a16:creationId xmlns:a16="http://schemas.microsoft.com/office/drawing/2014/main" id="{9EDC1FAC-AA37-4F34-8BB6-1B2C734BF4F3}"/>
              </a:ext>
            </a:extLst>
          </p:cNvPr>
          <p:cNvSpPr txBox="1"/>
          <p:nvPr/>
        </p:nvSpPr>
        <p:spPr>
          <a:xfrm>
            <a:off x="8658662" y="3463127"/>
            <a:ext cx="1936658"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SingleSelectLeft</a:t>
            </a:r>
          </a:p>
        </p:txBody>
      </p:sp>
      <p:grpSp>
        <p:nvGrpSpPr>
          <p:cNvPr id="62" name="Shape 05">
            <a:extLst>
              <a:ext uri="{FF2B5EF4-FFF2-40B4-BE49-F238E27FC236}">
                <a16:creationId xmlns:a16="http://schemas.microsoft.com/office/drawing/2014/main" id="{0206120A-8446-487A-A2E4-43CA33C47411}"/>
              </a:ext>
            </a:extLst>
          </p:cNvPr>
          <p:cNvGrpSpPr/>
          <p:nvPr/>
        </p:nvGrpSpPr>
        <p:grpSpPr>
          <a:xfrm flipH="1">
            <a:off x="3972901" y="2072217"/>
            <a:ext cx="3743587" cy="3723690"/>
            <a:chOff x="4617293" y="1548187"/>
            <a:chExt cx="3743587" cy="3723690"/>
          </a:xfrm>
        </p:grpSpPr>
        <p:sp>
          <p:nvSpPr>
            <p:cNvPr id="63" name="Shape">
              <a:extLst>
                <a:ext uri="{FF2B5EF4-FFF2-40B4-BE49-F238E27FC236}">
                  <a16:creationId xmlns:a16="http://schemas.microsoft.com/office/drawing/2014/main" id="{C573C5C6-6492-4098-A1DF-F4D1D619A1E1}"/>
                </a:ext>
              </a:extLst>
            </p:cNvPr>
            <p:cNvSpPr/>
            <p:nvPr/>
          </p:nvSpPr>
          <p:spPr>
            <a:xfrm rot="21278277">
              <a:off x="4637190" y="1548187"/>
              <a:ext cx="3723690" cy="3723690"/>
            </a:xfrm>
            <a:prstGeom prst="blockArc">
              <a:avLst>
                <a:gd name="adj1" fmla="val 9976222"/>
                <a:gd name="adj2" fmla="val 12198060"/>
                <a:gd name="adj3" fmla="val 15679"/>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DFBF0349-BBB9-476E-AF48-8A9D7E1844FA}"/>
                </a:ext>
              </a:extLst>
            </p:cNvPr>
            <p:cNvSpPr txBox="1"/>
            <p:nvPr/>
          </p:nvSpPr>
          <p:spPr>
            <a:xfrm>
              <a:off x="4617293" y="3249574"/>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05</a:t>
              </a:r>
            </a:p>
          </p:txBody>
        </p:sp>
      </p:grpSp>
      <p:sp>
        <p:nvSpPr>
          <p:cNvPr id="65" name="TextBox 64">
            <a:extLst>
              <a:ext uri="{FF2B5EF4-FFF2-40B4-BE49-F238E27FC236}">
                <a16:creationId xmlns:a16="http://schemas.microsoft.com/office/drawing/2014/main" id="{C2FFD4F2-8C9C-4375-94D3-8C52C7EFE669}"/>
              </a:ext>
            </a:extLst>
          </p:cNvPr>
          <p:cNvSpPr txBox="1"/>
          <p:nvPr/>
        </p:nvSpPr>
        <p:spPr>
          <a:xfrm flipH="1">
            <a:off x="7756604" y="2064284"/>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04</a:t>
            </a:r>
          </a:p>
        </p:txBody>
      </p:sp>
      <p:sp>
        <p:nvSpPr>
          <p:cNvPr id="66" name="TextBox 65">
            <a:extLst>
              <a:ext uri="{FF2B5EF4-FFF2-40B4-BE49-F238E27FC236}">
                <a16:creationId xmlns:a16="http://schemas.microsoft.com/office/drawing/2014/main" id="{55B87D24-1F50-4276-BA97-76922DF1500A}"/>
              </a:ext>
            </a:extLst>
          </p:cNvPr>
          <p:cNvSpPr txBox="1"/>
          <p:nvPr/>
        </p:nvSpPr>
        <p:spPr>
          <a:xfrm>
            <a:off x="8592179" y="2417122"/>
            <a:ext cx="1940237" cy="572368"/>
          </a:xfrm>
          <a:prstGeom prst="rect">
            <a:avLst/>
          </a:prstGeom>
          <a:noFill/>
        </p:spPr>
        <p:txBody>
          <a:bodyPr wrap="square" rtlCol="0" anchor="ctr">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Right-positioned single selection mode (only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67" name="TextBox 66">
            <a:extLst>
              <a:ext uri="{FF2B5EF4-FFF2-40B4-BE49-F238E27FC236}">
                <a16:creationId xmlns:a16="http://schemas.microsoft.com/office/drawing/2014/main" id="{EE9E4732-CDDB-45E0-95EF-93EFF38F25CA}"/>
              </a:ext>
            </a:extLst>
          </p:cNvPr>
          <p:cNvSpPr txBox="1"/>
          <p:nvPr/>
        </p:nvSpPr>
        <p:spPr>
          <a:xfrm>
            <a:off x="8601824" y="1896182"/>
            <a:ext cx="1944740"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a:t>
            </a:r>
          </a:p>
        </p:txBody>
      </p:sp>
      <p:grpSp>
        <p:nvGrpSpPr>
          <p:cNvPr id="68" name="Shape 04">
            <a:extLst>
              <a:ext uri="{FF2B5EF4-FFF2-40B4-BE49-F238E27FC236}">
                <a16:creationId xmlns:a16="http://schemas.microsoft.com/office/drawing/2014/main" id="{454A7E71-4CCC-4F62-A052-04508005A764}"/>
              </a:ext>
            </a:extLst>
          </p:cNvPr>
          <p:cNvGrpSpPr/>
          <p:nvPr/>
        </p:nvGrpSpPr>
        <p:grpSpPr>
          <a:xfrm flipH="1">
            <a:off x="3973208" y="2075316"/>
            <a:ext cx="3723690" cy="3723690"/>
            <a:chOff x="4636883" y="1551286"/>
            <a:chExt cx="3723690" cy="3723690"/>
          </a:xfrm>
        </p:grpSpPr>
        <p:sp>
          <p:nvSpPr>
            <p:cNvPr id="69" name="Shape">
              <a:extLst>
                <a:ext uri="{FF2B5EF4-FFF2-40B4-BE49-F238E27FC236}">
                  <a16:creationId xmlns:a16="http://schemas.microsoft.com/office/drawing/2014/main" id="{DBCF744F-4CDB-4A1A-AA25-AEAA94C62E85}"/>
                </a:ext>
              </a:extLst>
            </p:cNvPr>
            <p:cNvSpPr/>
            <p:nvPr/>
          </p:nvSpPr>
          <p:spPr>
            <a:xfrm rot="339551">
              <a:off x="4636883" y="1551286"/>
              <a:ext cx="3723690" cy="3723690"/>
            </a:xfrm>
            <a:prstGeom prst="blockArc">
              <a:avLst>
                <a:gd name="adj1" fmla="val 11536924"/>
                <a:gd name="adj2" fmla="val 13798962"/>
                <a:gd name="adj3" fmla="val 15725"/>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0" name="TextBox 69">
              <a:extLst>
                <a:ext uri="{FF2B5EF4-FFF2-40B4-BE49-F238E27FC236}">
                  <a16:creationId xmlns:a16="http://schemas.microsoft.com/office/drawing/2014/main" id="{1AF3DE10-F6D0-4314-BC23-BAD04280FF8F}"/>
                </a:ext>
              </a:extLst>
            </p:cNvPr>
            <p:cNvSpPr txBox="1"/>
            <p:nvPr/>
          </p:nvSpPr>
          <p:spPr>
            <a:xfrm>
              <a:off x="4935871" y="2289284"/>
              <a:ext cx="636855"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04</a:t>
              </a:r>
            </a:p>
          </p:txBody>
        </p:sp>
      </p:grpSp>
      <p:sp>
        <p:nvSpPr>
          <p:cNvPr id="71" name="TextBox 70">
            <a:extLst>
              <a:ext uri="{FF2B5EF4-FFF2-40B4-BE49-F238E27FC236}">
                <a16:creationId xmlns:a16="http://schemas.microsoft.com/office/drawing/2014/main" id="{99C8B565-7280-4E81-A5C2-D2CDBE0C1394}"/>
              </a:ext>
            </a:extLst>
          </p:cNvPr>
          <p:cNvSpPr txBox="1"/>
          <p:nvPr/>
        </p:nvSpPr>
        <p:spPr>
          <a:xfrm>
            <a:off x="3160919" y="5025218"/>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03</a:t>
            </a:r>
          </a:p>
        </p:txBody>
      </p:sp>
      <p:sp>
        <p:nvSpPr>
          <p:cNvPr id="72" name="TextBox 71">
            <a:extLst>
              <a:ext uri="{FF2B5EF4-FFF2-40B4-BE49-F238E27FC236}">
                <a16:creationId xmlns:a16="http://schemas.microsoft.com/office/drawing/2014/main" id="{61B41D1C-05C9-4BBA-A5F5-072398ECF4B4}"/>
              </a:ext>
            </a:extLst>
          </p:cNvPr>
          <p:cNvSpPr txBox="1"/>
          <p:nvPr/>
        </p:nvSpPr>
        <p:spPr>
          <a:xfrm>
            <a:off x="1240495" y="5285113"/>
            <a:ext cx="1930376" cy="572368"/>
          </a:xfrm>
          <a:prstGeom prst="rect">
            <a:avLst/>
          </a:prstGeom>
          <a:noFill/>
        </p:spPr>
        <p:txBody>
          <a:bodyPr wrap="square" rtlCol="0" anchor="ctr">
            <a:norm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no selection</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73" name="TextBox 72">
            <a:extLst>
              <a:ext uri="{FF2B5EF4-FFF2-40B4-BE49-F238E27FC236}">
                <a16:creationId xmlns:a16="http://schemas.microsoft.com/office/drawing/2014/main" id="{E509E6F8-74C2-42E4-9DAB-08B81444301D}"/>
              </a:ext>
            </a:extLst>
          </p:cNvPr>
          <p:cNvSpPr txBox="1"/>
          <p:nvPr/>
        </p:nvSpPr>
        <p:spPr>
          <a:xfrm>
            <a:off x="1240496" y="4947968"/>
            <a:ext cx="1930376" cy="351634"/>
          </a:xfrm>
          <a:prstGeom prst="rect">
            <a:avLst/>
          </a:prstGeom>
          <a:noFill/>
        </p:spPr>
        <p:txBody>
          <a:bodyPr wrap="square" rtlCol="0" anchor="ctr">
            <a:noAutofit/>
          </a:bodyPr>
          <a:lstStyle/>
          <a:p>
            <a:pPr algn="r"/>
            <a:r>
              <a:rPr lang="en-US" dirty="0">
                <a:solidFill>
                  <a:prstClr val="black"/>
                </a:solidFill>
                <a:latin typeface="Calibri (Body)"/>
                <a:ea typeface="Segoe UI" panose="020B0502040204020203" pitchFamily="34" charset="0"/>
                <a:cs typeface="Segoe UI" panose="020B0502040204020203" pitchFamily="34" charset="0"/>
              </a:rPr>
              <a:t>None</a:t>
            </a:r>
          </a:p>
        </p:txBody>
      </p:sp>
      <p:grpSp>
        <p:nvGrpSpPr>
          <p:cNvPr id="74" name="Shape 03">
            <a:extLst>
              <a:ext uri="{FF2B5EF4-FFF2-40B4-BE49-F238E27FC236}">
                <a16:creationId xmlns:a16="http://schemas.microsoft.com/office/drawing/2014/main" id="{5DE38115-8E12-4359-8B61-F6E09284EFC2}"/>
              </a:ext>
            </a:extLst>
          </p:cNvPr>
          <p:cNvGrpSpPr/>
          <p:nvPr/>
        </p:nvGrpSpPr>
        <p:grpSpPr>
          <a:xfrm>
            <a:off x="4081855" y="2065422"/>
            <a:ext cx="3723690" cy="3723690"/>
            <a:chOff x="4637189" y="1548188"/>
            <a:chExt cx="3723690" cy="3723690"/>
          </a:xfrm>
        </p:grpSpPr>
        <p:sp>
          <p:nvSpPr>
            <p:cNvPr id="75" name="Shape">
              <a:extLst>
                <a:ext uri="{FF2B5EF4-FFF2-40B4-BE49-F238E27FC236}">
                  <a16:creationId xmlns:a16="http://schemas.microsoft.com/office/drawing/2014/main" id="{072F2002-C0BB-45F6-BAC1-8DECAD924685}"/>
                </a:ext>
              </a:extLst>
            </p:cNvPr>
            <p:cNvSpPr/>
            <p:nvPr/>
          </p:nvSpPr>
          <p:spPr>
            <a:xfrm rot="19051700">
              <a:off x="4637189" y="1548188"/>
              <a:ext cx="3723690" cy="3723690"/>
            </a:xfrm>
            <a:prstGeom prst="blockArc">
              <a:avLst>
                <a:gd name="adj1" fmla="val 9976222"/>
                <a:gd name="adj2" fmla="val 12204387"/>
                <a:gd name="adj3" fmla="val 15945"/>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6" name="TextBox 75">
              <a:extLst>
                <a:ext uri="{FF2B5EF4-FFF2-40B4-BE49-F238E27FC236}">
                  <a16:creationId xmlns:a16="http://schemas.microsoft.com/office/drawing/2014/main" id="{E589E696-64A3-49FA-BC5F-BDF2A5C07D40}"/>
                </a:ext>
              </a:extLst>
            </p:cNvPr>
            <p:cNvSpPr txBox="1"/>
            <p:nvPr/>
          </p:nvSpPr>
          <p:spPr>
            <a:xfrm>
              <a:off x="4935871" y="4181297"/>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03</a:t>
              </a:r>
            </a:p>
          </p:txBody>
        </p:sp>
      </p:grpSp>
      <p:sp>
        <p:nvSpPr>
          <p:cNvPr id="77" name="TextBox 04">
            <a:extLst>
              <a:ext uri="{FF2B5EF4-FFF2-40B4-BE49-F238E27FC236}">
                <a16:creationId xmlns:a16="http://schemas.microsoft.com/office/drawing/2014/main" id="{5F4BC0B6-EBE8-4838-AA8F-D7D2064EAB7F}"/>
              </a:ext>
            </a:extLst>
          </p:cNvPr>
          <p:cNvSpPr txBox="1"/>
          <p:nvPr/>
        </p:nvSpPr>
        <p:spPr>
          <a:xfrm>
            <a:off x="3163050" y="3530775"/>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02</a:t>
            </a:r>
          </a:p>
        </p:txBody>
      </p:sp>
      <p:sp>
        <p:nvSpPr>
          <p:cNvPr id="78" name="TextBox 77">
            <a:extLst>
              <a:ext uri="{FF2B5EF4-FFF2-40B4-BE49-F238E27FC236}">
                <a16:creationId xmlns:a16="http://schemas.microsoft.com/office/drawing/2014/main" id="{9F881C85-301F-4B73-8D26-D12C2189D8C4}"/>
              </a:ext>
            </a:extLst>
          </p:cNvPr>
          <p:cNvSpPr txBox="1"/>
          <p:nvPr/>
        </p:nvSpPr>
        <p:spPr>
          <a:xfrm>
            <a:off x="1236916" y="3800272"/>
            <a:ext cx="1940237" cy="572368"/>
          </a:xfrm>
          <a:prstGeom prst="rect">
            <a:avLst/>
          </a:prstGeom>
          <a:noFill/>
        </p:spPr>
        <p:txBody>
          <a:bodyPr wrap="square" rtlCol="0" anchor="ctr">
            <a:norm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more than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79" name="TextBox 78">
            <a:extLst>
              <a:ext uri="{FF2B5EF4-FFF2-40B4-BE49-F238E27FC236}">
                <a16:creationId xmlns:a16="http://schemas.microsoft.com/office/drawing/2014/main" id="{AD559522-C661-4AD2-B40C-FE66DE6239EE}"/>
              </a:ext>
            </a:extLst>
          </p:cNvPr>
          <p:cNvSpPr txBox="1"/>
          <p:nvPr/>
        </p:nvSpPr>
        <p:spPr>
          <a:xfrm>
            <a:off x="1240496" y="3463127"/>
            <a:ext cx="1936658" cy="351634"/>
          </a:xfrm>
          <a:prstGeom prst="rect">
            <a:avLst/>
          </a:prstGeom>
          <a:noFill/>
        </p:spPr>
        <p:txBody>
          <a:bodyPr wrap="square" rtlCol="0" anchor="ctr">
            <a:noAutofit/>
          </a:bodyPr>
          <a:lstStyle/>
          <a:p>
            <a:pPr algn="r"/>
            <a:r>
              <a:rPr lang="en-US" dirty="0">
                <a:solidFill>
                  <a:prstClr val="black"/>
                </a:solidFill>
                <a:ea typeface="Segoe UI" panose="020B0502040204020203" pitchFamily="34" charset="0"/>
                <a:cs typeface="Segoe UI" panose="020B0502040204020203" pitchFamily="34" charset="0"/>
              </a:rPr>
              <a:t>MultiSelect</a:t>
            </a:r>
          </a:p>
        </p:txBody>
      </p:sp>
      <p:grpSp>
        <p:nvGrpSpPr>
          <p:cNvPr id="80" name="Shape 02">
            <a:extLst>
              <a:ext uri="{FF2B5EF4-FFF2-40B4-BE49-F238E27FC236}">
                <a16:creationId xmlns:a16="http://schemas.microsoft.com/office/drawing/2014/main" id="{5070BE76-465A-4D32-9177-827F657DE82A}"/>
              </a:ext>
            </a:extLst>
          </p:cNvPr>
          <p:cNvGrpSpPr/>
          <p:nvPr/>
        </p:nvGrpSpPr>
        <p:grpSpPr>
          <a:xfrm>
            <a:off x="4061959" y="2065421"/>
            <a:ext cx="3743587" cy="3723690"/>
            <a:chOff x="4617293" y="1548187"/>
            <a:chExt cx="3743587" cy="3723690"/>
          </a:xfrm>
        </p:grpSpPr>
        <p:sp>
          <p:nvSpPr>
            <p:cNvPr id="81" name="Shape">
              <a:extLst>
                <a:ext uri="{FF2B5EF4-FFF2-40B4-BE49-F238E27FC236}">
                  <a16:creationId xmlns:a16="http://schemas.microsoft.com/office/drawing/2014/main" id="{DE7375D0-154F-4EE7-924C-5DFB434FCF8B}"/>
                </a:ext>
              </a:extLst>
            </p:cNvPr>
            <p:cNvSpPr/>
            <p:nvPr/>
          </p:nvSpPr>
          <p:spPr>
            <a:xfrm rot="21278277">
              <a:off x="4637190" y="1548187"/>
              <a:ext cx="3723690" cy="3723690"/>
            </a:xfrm>
            <a:prstGeom prst="blockArc">
              <a:avLst>
                <a:gd name="adj1" fmla="val 9976222"/>
                <a:gd name="adj2" fmla="val 12198060"/>
                <a:gd name="adj3" fmla="val 15679"/>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82" name="TextBox 81">
              <a:extLst>
                <a:ext uri="{FF2B5EF4-FFF2-40B4-BE49-F238E27FC236}">
                  <a16:creationId xmlns:a16="http://schemas.microsoft.com/office/drawing/2014/main" id="{AA74DDE8-0EAE-4395-8039-40754FDA8FBA}"/>
                </a:ext>
              </a:extLst>
            </p:cNvPr>
            <p:cNvSpPr txBox="1"/>
            <p:nvPr/>
          </p:nvSpPr>
          <p:spPr>
            <a:xfrm>
              <a:off x="4617293" y="3249574"/>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02</a:t>
              </a:r>
            </a:p>
          </p:txBody>
        </p:sp>
      </p:grpSp>
      <p:sp>
        <p:nvSpPr>
          <p:cNvPr id="83" name="TextBox 03">
            <a:extLst>
              <a:ext uri="{FF2B5EF4-FFF2-40B4-BE49-F238E27FC236}">
                <a16:creationId xmlns:a16="http://schemas.microsoft.com/office/drawing/2014/main" id="{D4A6D040-43E4-430B-B2B9-3E7D6F588528}"/>
              </a:ext>
            </a:extLst>
          </p:cNvPr>
          <p:cNvSpPr txBox="1"/>
          <p:nvPr/>
        </p:nvSpPr>
        <p:spPr>
          <a:xfrm>
            <a:off x="1235136" y="2315431"/>
            <a:ext cx="1940237" cy="572368"/>
          </a:xfrm>
          <a:prstGeom prst="rect">
            <a:avLst/>
          </a:prstGeom>
          <a:noFill/>
        </p:spPr>
        <p:txBody>
          <a:bodyPr wrap="square" rtlCol="0" anchor="ctr">
            <a:noAutofit/>
          </a:bodyPr>
          <a:lstStyle/>
          <a:p>
            <a:pPr algn="just"/>
            <a:r>
              <a:rPr lang="en-US" sz="1400" dirty="0">
                <a:solidFill>
                  <a:srgbClr val="44546A">
                    <a:lumMod val="50000"/>
                  </a:srgbClr>
                </a:solidFill>
                <a:latin typeface="Calibri (Body)"/>
              </a:rPr>
              <a:t>only one list item can be deleted via provided delete button</a:t>
            </a:r>
            <a:endParaRPr lang="en-US" sz="1400" dirty="0">
              <a:solidFill>
                <a:srgbClr val="44546A">
                  <a:lumMod val="50000"/>
                </a:srgbClr>
              </a:solidFill>
              <a:latin typeface="Calibri (Body)"/>
              <a:ea typeface="Segoe UI" panose="020B0502040204020203" pitchFamily="34" charset="0"/>
              <a:cs typeface="Segoe UI" panose="020B0502040204020203" pitchFamily="34" charset="0"/>
            </a:endParaRPr>
          </a:p>
        </p:txBody>
      </p:sp>
      <p:sp>
        <p:nvSpPr>
          <p:cNvPr id="84" name="TextBox 02">
            <a:extLst>
              <a:ext uri="{FF2B5EF4-FFF2-40B4-BE49-F238E27FC236}">
                <a16:creationId xmlns:a16="http://schemas.microsoft.com/office/drawing/2014/main" id="{321AE94B-31E8-4A89-9D75-BFF26A8DE2F5}"/>
              </a:ext>
            </a:extLst>
          </p:cNvPr>
          <p:cNvSpPr txBox="1"/>
          <p:nvPr/>
        </p:nvSpPr>
        <p:spPr>
          <a:xfrm>
            <a:off x="1230634" y="1978286"/>
            <a:ext cx="1944740" cy="351634"/>
          </a:xfrm>
          <a:prstGeom prst="rect">
            <a:avLst/>
          </a:prstGeom>
          <a:noFill/>
        </p:spPr>
        <p:txBody>
          <a:bodyPr wrap="square" rtlCol="0" anchor="ctr">
            <a:noAutofit/>
          </a:bodyPr>
          <a:lstStyle/>
          <a:p>
            <a:pPr algn="r"/>
            <a:r>
              <a:rPr lang="en-US" dirty="0">
                <a:solidFill>
                  <a:prstClr val="black"/>
                </a:solidFill>
                <a:latin typeface="Calibri (Body)"/>
                <a:ea typeface="Segoe UI" panose="020B0502040204020203" pitchFamily="34" charset="0"/>
                <a:cs typeface="Segoe UI" panose="020B0502040204020203" pitchFamily="34" charset="0"/>
              </a:rPr>
              <a:t>Delete</a:t>
            </a:r>
          </a:p>
        </p:txBody>
      </p:sp>
      <p:sp>
        <p:nvSpPr>
          <p:cNvPr id="85" name="TextBox 01">
            <a:extLst>
              <a:ext uri="{FF2B5EF4-FFF2-40B4-BE49-F238E27FC236}">
                <a16:creationId xmlns:a16="http://schemas.microsoft.com/office/drawing/2014/main" id="{BD75620F-2DDE-459C-AAA5-373AC4CBE198}"/>
              </a:ext>
            </a:extLst>
          </p:cNvPr>
          <p:cNvSpPr txBox="1"/>
          <p:nvPr/>
        </p:nvSpPr>
        <p:spPr>
          <a:xfrm>
            <a:off x="3194523" y="2064284"/>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01</a:t>
            </a:r>
          </a:p>
        </p:txBody>
      </p:sp>
      <p:grpSp>
        <p:nvGrpSpPr>
          <p:cNvPr id="86" name="Shape 01">
            <a:extLst>
              <a:ext uri="{FF2B5EF4-FFF2-40B4-BE49-F238E27FC236}">
                <a16:creationId xmlns:a16="http://schemas.microsoft.com/office/drawing/2014/main" id="{B5480347-4BBE-4FFF-81E0-3842947FAF49}"/>
              </a:ext>
            </a:extLst>
          </p:cNvPr>
          <p:cNvGrpSpPr/>
          <p:nvPr/>
        </p:nvGrpSpPr>
        <p:grpSpPr>
          <a:xfrm>
            <a:off x="4081549" y="2068520"/>
            <a:ext cx="3723690" cy="3723690"/>
            <a:chOff x="4636883" y="1551286"/>
            <a:chExt cx="3723690" cy="3723690"/>
          </a:xfrm>
        </p:grpSpPr>
        <p:sp>
          <p:nvSpPr>
            <p:cNvPr id="87" name="Shape">
              <a:extLst>
                <a:ext uri="{FF2B5EF4-FFF2-40B4-BE49-F238E27FC236}">
                  <a16:creationId xmlns:a16="http://schemas.microsoft.com/office/drawing/2014/main" id="{6D13C66F-08BC-4639-862F-01B296D63B9A}"/>
                </a:ext>
              </a:extLst>
            </p:cNvPr>
            <p:cNvSpPr/>
            <p:nvPr/>
          </p:nvSpPr>
          <p:spPr>
            <a:xfrm rot="339551">
              <a:off x="4636883" y="1551286"/>
              <a:ext cx="3723690" cy="3723690"/>
            </a:xfrm>
            <a:prstGeom prst="blockArc">
              <a:avLst>
                <a:gd name="adj1" fmla="val 11536924"/>
                <a:gd name="adj2" fmla="val 13798962"/>
                <a:gd name="adj3" fmla="val 15725"/>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472C4"/>
                </a:solidFill>
                <a:effectLst/>
                <a:uLnTx/>
                <a:uFillTx/>
                <a:latin typeface="Calibri" panose="020F0502020204030204"/>
                <a:ea typeface="+mn-ea"/>
                <a:cs typeface="+mn-cs"/>
              </a:endParaRPr>
            </a:p>
          </p:txBody>
        </p:sp>
        <p:sp>
          <p:nvSpPr>
            <p:cNvPr id="88" name="TextBox 87">
              <a:extLst>
                <a:ext uri="{FF2B5EF4-FFF2-40B4-BE49-F238E27FC236}">
                  <a16:creationId xmlns:a16="http://schemas.microsoft.com/office/drawing/2014/main" id="{67B9796D-6C52-478E-9067-D5A381BB06D8}"/>
                </a:ext>
              </a:extLst>
            </p:cNvPr>
            <p:cNvSpPr txBox="1"/>
            <p:nvPr/>
          </p:nvSpPr>
          <p:spPr>
            <a:xfrm>
              <a:off x="4935871" y="2289284"/>
              <a:ext cx="636855"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01</a:t>
              </a:r>
            </a:p>
          </p:txBody>
        </p:sp>
      </p:grpSp>
      <p:grpSp>
        <p:nvGrpSpPr>
          <p:cNvPr id="89" name="Cebter Shape">
            <a:extLst>
              <a:ext uri="{FF2B5EF4-FFF2-40B4-BE49-F238E27FC236}">
                <a16:creationId xmlns:a16="http://schemas.microsoft.com/office/drawing/2014/main" id="{3C4F63B8-2A2C-4DEE-8612-FFD9324D87DA}"/>
              </a:ext>
            </a:extLst>
          </p:cNvPr>
          <p:cNvGrpSpPr/>
          <p:nvPr/>
        </p:nvGrpSpPr>
        <p:grpSpPr>
          <a:xfrm>
            <a:off x="3548320" y="2622163"/>
            <a:ext cx="4658878" cy="2648142"/>
            <a:chOff x="3760754" y="2104929"/>
            <a:chExt cx="4658878" cy="2648142"/>
          </a:xfrm>
        </p:grpSpPr>
        <p:sp>
          <p:nvSpPr>
            <p:cNvPr id="90" name="Shadow">
              <a:extLst>
                <a:ext uri="{FF2B5EF4-FFF2-40B4-BE49-F238E27FC236}">
                  <a16:creationId xmlns:a16="http://schemas.microsoft.com/office/drawing/2014/main" id="{6904CFAC-9989-484E-BA1A-8ACCFD15CEBD}"/>
                </a:ext>
              </a:extLst>
            </p:cNvPr>
            <p:cNvSpPr>
              <a:spLocks noChangeAspect="1"/>
            </p:cNvSpPr>
            <p:nvPr/>
          </p:nvSpPr>
          <p:spPr>
            <a:xfrm>
              <a:off x="4761128" y="2104929"/>
              <a:ext cx="2648142" cy="2648142"/>
            </a:xfrm>
            <a:prstGeom prst="ellipse">
              <a:avLst/>
            </a:prstGeom>
            <a:solidFill>
              <a:srgbClr val="D9D9D9">
                <a:alpha val="58824"/>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1" name="Shadow 4">
              <a:extLst>
                <a:ext uri="{FF2B5EF4-FFF2-40B4-BE49-F238E27FC236}">
                  <a16:creationId xmlns:a16="http://schemas.microsoft.com/office/drawing/2014/main" id="{0398090F-78D2-4043-A840-EBD998CA5661}"/>
                </a:ext>
              </a:extLst>
            </p:cNvPr>
            <p:cNvSpPr/>
            <p:nvPr/>
          </p:nvSpPr>
          <p:spPr>
            <a:xfrm rot="17313186" flipV="1">
              <a:off x="7799512" y="3450113"/>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2" name="Shadow 3">
              <a:extLst>
                <a:ext uri="{FF2B5EF4-FFF2-40B4-BE49-F238E27FC236}">
                  <a16:creationId xmlns:a16="http://schemas.microsoft.com/office/drawing/2014/main" id="{4E990B71-4C13-4449-9664-01EBCFB958CE}"/>
                </a:ext>
              </a:extLst>
            </p:cNvPr>
            <p:cNvSpPr/>
            <p:nvPr/>
          </p:nvSpPr>
          <p:spPr>
            <a:xfrm rot="4286814" flipH="1" flipV="1">
              <a:off x="4332551" y="3453478"/>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3" name="Shadow 2">
              <a:extLst>
                <a:ext uri="{FF2B5EF4-FFF2-40B4-BE49-F238E27FC236}">
                  <a16:creationId xmlns:a16="http://schemas.microsoft.com/office/drawing/2014/main" id="{B5FD8755-C64F-4E8D-A21E-DAE6F54CB4DA}"/>
                </a:ext>
              </a:extLst>
            </p:cNvPr>
            <p:cNvSpPr/>
            <p:nvPr/>
          </p:nvSpPr>
          <p:spPr>
            <a:xfrm rot="4286814">
              <a:off x="7811835" y="2260826"/>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4" name="Shadow 1">
              <a:extLst>
                <a:ext uri="{FF2B5EF4-FFF2-40B4-BE49-F238E27FC236}">
                  <a16:creationId xmlns:a16="http://schemas.microsoft.com/office/drawing/2014/main" id="{8F160C87-463A-4C40-856F-3E69BEE32C81}"/>
                </a:ext>
              </a:extLst>
            </p:cNvPr>
            <p:cNvSpPr/>
            <p:nvPr/>
          </p:nvSpPr>
          <p:spPr>
            <a:xfrm rot="17313186" flipH="1">
              <a:off x="4332998" y="2245585"/>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5" name="Center shape">
              <a:extLst>
                <a:ext uri="{FF2B5EF4-FFF2-40B4-BE49-F238E27FC236}">
                  <a16:creationId xmlns:a16="http://schemas.microsoft.com/office/drawing/2014/main" id="{48DA8850-5F55-4F06-AAC2-93691668EC8D}"/>
                </a:ext>
              </a:extLst>
            </p:cNvPr>
            <p:cNvSpPr/>
            <p:nvPr/>
          </p:nvSpPr>
          <p:spPr>
            <a:xfrm>
              <a:off x="4839591" y="2183392"/>
              <a:ext cx="2491216" cy="2491216"/>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96" name="Middle text">
            <a:extLst>
              <a:ext uri="{FF2B5EF4-FFF2-40B4-BE49-F238E27FC236}">
                <a16:creationId xmlns:a16="http://schemas.microsoft.com/office/drawing/2014/main" id="{6BFEAA3D-D04C-43FE-A56F-0132855F5399}"/>
              </a:ext>
            </a:extLst>
          </p:cNvPr>
          <p:cNvSpPr txBox="1"/>
          <p:nvPr/>
        </p:nvSpPr>
        <p:spPr>
          <a:xfrm>
            <a:off x="4945283" y="3340598"/>
            <a:ext cx="1778926" cy="1173335"/>
          </a:xfrm>
          <a:prstGeom prst="rect">
            <a:avLst/>
          </a:prstGeom>
          <a:noFill/>
        </p:spPr>
        <p:txBody>
          <a:bodyPr wrap="square" rtlCol="0" anchor="ctr">
            <a:normAutofit/>
          </a:bodyPr>
          <a:lstStyle/>
          <a:p>
            <a:pPr algn="ctr"/>
            <a:r>
              <a:rPr lang="en-US" dirty="0">
                <a:solidFill>
                  <a:prstClr val="black"/>
                </a:solidFill>
                <a:latin typeface="Segoe UI" panose="020B0502040204020203" pitchFamily="34" charset="0"/>
                <a:ea typeface="Segoe UI" panose="020B0502040204020203" pitchFamily="34" charset="0"/>
                <a:cs typeface="Segoe UI" panose="020B0502040204020203" pitchFamily="34" charset="0"/>
              </a:rPr>
              <a:t>You can edit this text</a:t>
            </a:r>
          </a:p>
        </p:txBody>
      </p:sp>
    </p:spTree>
    <p:extLst>
      <p:ext uri="{BB962C8B-B14F-4D97-AF65-F5344CB8AC3E}">
        <p14:creationId xmlns:p14="http://schemas.microsoft.com/office/powerpoint/2010/main" val="82832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List modes and Grouping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look at the different type of List mode provided by the UI5.</a:t>
            </a:r>
          </a:p>
          <a:p>
            <a:pPr marL="285750" indent="-285750">
              <a:buFont typeface="Wingdings" panose="05000000000000000000" pitchFamily="2" charset="2"/>
              <a:buChar char="§"/>
            </a:pPr>
            <a:r>
              <a:rPr lang="en-US" dirty="0"/>
              <a:t>Along with that we will Implement the Press event, Selection change and Delete Event in the List Control.</a:t>
            </a:r>
          </a:p>
          <a:p>
            <a:pPr marL="285750" indent="-285750">
              <a:buFont typeface="Wingdings" panose="05000000000000000000" pitchFamily="2" charset="2"/>
              <a:buChar char="§"/>
            </a:pPr>
            <a:r>
              <a:rPr lang="en-US" dirty="0"/>
              <a:t>Also we will Group the data according to the type of Fruit.</a:t>
            </a:r>
          </a:p>
          <a:p>
            <a:pPr marL="285750" indent="-285750">
              <a:buFont typeface="Wingdings" panose="05000000000000000000" pitchFamily="2" charset="2"/>
              <a:buChar char="§"/>
            </a:pPr>
            <a:endParaRPr lang="en-US" dirty="0"/>
          </a:p>
          <a:p>
            <a:endParaRPr lang="en-US" dirty="0"/>
          </a:p>
          <a:p>
            <a:r>
              <a:rPr lang="en-US" dirty="0"/>
              <a:t>Code Link:</a:t>
            </a:r>
          </a:p>
          <a:p>
            <a:pPr marL="285750" indent="-285750">
              <a:buFontTx/>
              <a:buChar char="-"/>
            </a:pPr>
            <a:r>
              <a:rPr lang="en-US" dirty="0"/>
              <a:t>View1.view.xml</a:t>
            </a:r>
          </a:p>
          <a:p>
            <a:pPr marL="285750" indent="-285750">
              <a:buFontTx/>
              <a:buChar char="-"/>
            </a:pPr>
            <a:r>
              <a:rPr lang="en-US" dirty="0"/>
              <a:t>View1.controller.js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5BA3265B-0C17-4590-A5A3-8A5CAE7FB774}"/>
              </a:ext>
            </a:extLst>
          </p:cNvPr>
          <p:cNvPicPr>
            <a:picLocks noChangeAspect="1"/>
          </p:cNvPicPr>
          <p:nvPr/>
        </p:nvPicPr>
        <p:blipFill>
          <a:blip r:embed="rId3"/>
          <a:stretch>
            <a:fillRect/>
          </a:stretch>
        </p:blipFill>
        <p:spPr>
          <a:xfrm>
            <a:off x="5000922" y="2381458"/>
            <a:ext cx="6422484" cy="30144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18373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Header and Footer Toolbar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algn="just"/>
            <a:r>
              <a:rPr lang="en-US" dirty="0"/>
              <a:t>Now we will add a Header Toolbar to the list control and in that we will add a delete button to delete multiple items from the List.</a:t>
            </a:r>
          </a:p>
          <a:p>
            <a:pPr algn="just"/>
            <a:r>
              <a:rPr lang="en-US" dirty="0"/>
              <a:t>We will also add a Footer toolbar to the page control and in that we will add a save button on press of the save button a alert will be shown to the user.</a:t>
            </a:r>
          </a:p>
          <a:p>
            <a:pPr algn="just"/>
            <a:endParaRPr lang="en-US" dirty="0"/>
          </a:p>
          <a:p>
            <a:pPr algn="just"/>
            <a:endParaRPr lang="en-US" dirty="0"/>
          </a:p>
          <a:p>
            <a:pPr algn="just"/>
            <a:r>
              <a:rPr lang="en-US" dirty="0"/>
              <a:t>Code Link:</a:t>
            </a:r>
          </a:p>
          <a:p>
            <a:pPr marL="285750" indent="-285750" algn="just">
              <a:buFontTx/>
              <a:buChar char="-"/>
            </a:pPr>
            <a:r>
              <a:rPr lang="en-US" dirty="0"/>
              <a:t>View1.view.xml</a:t>
            </a:r>
          </a:p>
          <a:p>
            <a:pPr marL="285750" indent="-285750" algn="just">
              <a:buFontTx/>
              <a:buChar char="-"/>
            </a:pPr>
            <a:r>
              <a:rPr lang="en-US" dirty="0"/>
              <a:t>View1.controller.js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F4953B8-5585-4F1B-A5D6-25B04BA79DEF}"/>
              </a:ext>
            </a:extLst>
          </p:cNvPr>
          <p:cNvPicPr>
            <a:picLocks noChangeAspect="1"/>
          </p:cNvPicPr>
          <p:nvPr/>
        </p:nvPicPr>
        <p:blipFill>
          <a:blip r:embed="rId3"/>
          <a:stretch>
            <a:fillRect/>
          </a:stretch>
        </p:blipFill>
        <p:spPr>
          <a:xfrm>
            <a:off x="4112370" y="2299467"/>
            <a:ext cx="7268308" cy="35090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37879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Worklist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algn="just"/>
            <a:r>
              <a:rPr lang="en-US" b="0" i="0" dirty="0">
                <a:solidFill>
                  <a:srgbClr val="333333"/>
                </a:solidFill>
                <a:effectLst/>
              </a:rPr>
              <a:t>A worklist displays a collection of items a user needs to process. Working through the list usually involves reviewing details of the items and taking action. In most cases, the user has to either complete a work item or delegate it.</a:t>
            </a:r>
          </a:p>
          <a:p>
            <a:pPr algn="just"/>
            <a:endParaRPr lang="en-US" dirty="0">
              <a:solidFill>
                <a:srgbClr val="333333"/>
              </a:solidFill>
            </a:endParaRPr>
          </a:p>
          <a:p>
            <a:pPr algn="just"/>
            <a:r>
              <a:rPr lang="en-US" dirty="0">
                <a:solidFill>
                  <a:srgbClr val="333333"/>
                </a:solidFill>
              </a:rPr>
              <a:t>When to use:</a:t>
            </a:r>
          </a:p>
          <a:p>
            <a:pPr marL="285750" indent="-285750" algn="l">
              <a:buFont typeface="Wingdings" panose="05000000000000000000" pitchFamily="2" charset="2"/>
              <a:buChar char="§"/>
            </a:pPr>
            <a:r>
              <a:rPr lang="en-US" b="0" i="0" dirty="0">
                <a:solidFill>
                  <a:srgbClr val="333333"/>
                </a:solidFill>
                <a:effectLst/>
              </a:rPr>
              <a:t>Users have numerous work items and need to decide which ones to process first.</a:t>
            </a:r>
          </a:p>
          <a:p>
            <a:pPr marL="285750" indent="-285750" algn="l">
              <a:buFont typeface="Wingdings" panose="05000000000000000000" pitchFamily="2" charset="2"/>
              <a:buChar char="§"/>
            </a:pPr>
            <a:r>
              <a:rPr lang="en-US" b="0" i="0" dirty="0">
                <a:solidFill>
                  <a:srgbClr val="333333"/>
                </a:solidFill>
                <a:effectLst/>
              </a:rPr>
              <a:t>You want to give users a direct entry point for taking action on work items.</a:t>
            </a:r>
          </a:p>
          <a:p>
            <a:pPr marL="285750" indent="-285750" algn="l">
              <a:buFont typeface="Wingdings" panose="05000000000000000000" pitchFamily="2" charset="2"/>
              <a:buChar char="§"/>
            </a:pPr>
            <a:r>
              <a:rPr lang="en-US" b="0" i="0" dirty="0">
                <a:solidFill>
                  <a:srgbClr val="333333"/>
                </a:solidFill>
                <a:effectLst/>
              </a:rPr>
              <a:t>Users need to work with multiple views of the same content (for example, items that are “Open”, “In Process”, or “Completed”). You want to offer tabs for switching between views.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AA7001BE-BF6C-4DB9-A62A-B67BD7E29C77}"/>
              </a:ext>
            </a:extLst>
          </p:cNvPr>
          <p:cNvGrpSpPr/>
          <p:nvPr/>
        </p:nvGrpSpPr>
        <p:grpSpPr>
          <a:xfrm>
            <a:off x="2622620" y="3607904"/>
            <a:ext cx="6441869" cy="2812993"/>
            <a:chOff x="3230220" y="3607904"/>
            <a:chExt cx="5834269" cy="2563107"/>
          </a:xfrm>
        </p:grpSpPr>
        <p:sp>
          <p:nvSpPr>
            <p:cNvPr id="7" name="Rectangle 6">
              <a:extLst>
                <a:ext uri="{FF2B5EF4-FFF2-40B4-BE49-F238E27FC236}">
                  <a16:creationId xmlns:a16="http://schemas.microsoft.com/office/drawing/2014/main" id="{645A08BD-4B23-4BD9-AF0F-1D87517713DF}"/>
                </a:ext>
              </a:extLst>
            </p:cNvPr>
            <p:cNvSpPr/>
            <p:nvPr/>
          </p:nvSpPr>
          <p:spPr>
            <a:xfrm>
              <a:off x="3230220" y="3607904"/>
              <a:ext cx="5834269" cy="256310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9" name="Picture 2">
              <a:extLst>
                <a:ext uri="{FF2B5EF4-FFF2-40B4-BE49-F238E27FC236}">
                  <a16:creationId xmlns:a16="http://schemas.microsoft.com/office/drawing/2014/main" id="{38353ECF-9135-462B-8F73-ED470617C37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5795" y="4071618"/>
              <a:ext cx="2406567" cy="163567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9A15E98-3072-4018-98B8-0982939FDA6F}"/>
                </a:ext>
              </a:extLst>
            </p:cNvPr>
            <p:cNvSpPr txBox="1"/>
            <p:nvPr/>
          </p:nvSpPr>
          <p:spPr>
            <a:xfrm>
              <a:off x="4111505" y="5707296"/>
              <a:ext cx="1066783" cy="369332"/>
            </a:xfrm>
            <a:prstGeom prst="rect">
              <a:avLst/>
            </a:prstGeom>
            <a:noFill/>
          </p:spPr>
          <p:txBody>
            <a:bodyPr wrap="square" rtlCol="0">
              <a:spAutoFit/>
            </a:bodyPr>
            <a:lstStyle/>
            <a:p>
              <a:r>
                <a:rPr lang="en-US" dirty="0"/>
                <a:t>List Page</a:t>
              </a:r>
            </a:p>
          </p:txBody>
        </p:sp>
        <p:sp>
          <p:nvSpPr>
            <p:cNvPr id="11" name="Rectangle 10">
              <a:extLst>
                <a:ext uri="{FF2B5EF4-FFF2-40B4-BE49-F238E27FC236}">
                  <a16:creationId xmlns:a16="http://schemas.microsoft.com/office/drawing/2014/main" id="{243B923D-D765-4353-A958-FD345D38AB04}"/>
                </a:ext>
              </a:extLst>
            </p:cNvPr>
            <p:cNvSpPr/>
            <p:nvPr/>
          </p:nvSpPr>
          <p:spPr>
            <a:xfrm>
              <a:off x="6788428" y="4071618"/>
              <a:ext cx="2087217" cy="163567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Detail View</a:t>
              </a:r>
            </a:p>
          </p:txBody>
        </p:sp>
        <p:sp>
          <p:nvSpPr>
            <p:cNvPr id="12" name="Arrow: Right 11">
              <a:extLst>
                <a:ext uri="{FF2B5EF4-FFF2-40B4-BE49-F238E27FC236}">
                  <a16:creationId xmlns:a16="http://schemas.microsoft.com/office/drawing/2014/main" id="{BF2DB32A-FC63-4ACB-9DE5-E4FA21A88416}"/>
                </a:ext>
              </a:extLst>
            </p:cNvPr>
            <p:cNvSpPr/>
            <p:nvPr/>
          </p:nvSpPr>
          <p:spPr>
            <a:xfrm>
              <a:off x="5822362" y="4681331"/>
              <a:ext cx="966066" cy="258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64810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Worklist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Now we will make our application a worklist app. On selecting the fruit on the View1 navigate to the View2 and show the details of that the selected fruit on it.</a:t>
            </a:r>
          </a:p>
          <a:p>
            <a:r>
              <a:rPr lang="en-US" dirty="0"/>
              <a:t>For this we have to modify the </a:t>
            </a:r>
            <a:r>
              <a:rPr lang="en-US" b="1" dirty="0">
                <a:solidFill>
                  <a:schemeClr val="accent6"/>
                </a:solidFill>
              </a:rPr>
              <a:t>onSelectItem</a:t>
            </a:r>
            <a:r>
              <a:rPr lang="en-US" dirty="0"/>
              <a:t> Function to get the path of the selected item and pass it in the </a:t>
            </a:r>
            <a:r>
              <a:rPr lang="en-US" b="1" dirty="0">
                <a:solidFill>
                  <a:schemeClr val="accent6"/>
                </a:solidFill>
              </a:rPr>
              <a:t>onNext</a:t>
            </a:r>
            <a:r>
              <a:rPr lang="en-US" dirty="0"/>
              <a:t> function.</a:t>
            </a:r>
          </a:p>
          <a:p>
            <a:endParaRPr lang="en-US" dirty="0"/>
          </a:p>
          <a:p>
            <a:r>
              <a:rPr lang="en-US" dirty="0"/>
              <a:t>Code Link:</a:t>
            </a:r>
          </a:p>
          <a:p>
            <a:pPr marL="285750" indent="-285750">
              <a:buFontTx/>
              <a:buChar char="-"/>
            </a:pPr>
            <a:r>
              <a:rPr lang="en-US" dirty="0"/>
              <a:t>View1.view.xml</a:t>
            </a:r>
          </a:p>
          <a:p>
            <a:pPr marL="285750" indent="-285750">
              <a:buFontTx/>
              <a:buChar char="-"/>
            </a:pPr>
            <a:r>
              <a:rPr lang="en-US" dirty="0"/>
              <a:t>View1.controller.js</a:t>
            </a:r>
          </a:p>
          <a:p>
            <a:pPr marL="285750" indent="-285750">
              <a:buFontTx/>
              <a:buChar char="-"/>
            </a:pPr>
            <a:r>
              <a:rPr lang="en-US" dirty="0"/>
              <a:t>View2.view.xml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 name="Picture 9">
            <a:extLst>
              <a:ext uri="{FF2B5EF4-FFF2-40B4-BE49-F238E27FC236}">
                <a16:creationId xmlns:a16="http://schemas.microsoft.com/office/drawing/2014/main" id="{2E725220-0F3A-4CC1-813C-EC767FA0B6C4}"/>
              </a:ext>
            </a:extLst>
          </p:cNvPr>
          <p:cNvPicPr>
            <a:picLocks noChangeAspect="1"/>
          </p:cNvPicPr>
          <p:nvPr/>
        </p:nvPicPr>
        <p:blipFill>
          <a:blip r:embed="rId3"/>
          <a:stretch>
            <a:fillRect/>
          </a:stretch>
        </p:blipFill>
        <p:spPr>
          <a:xfrm>
            <a:off x="3063916" y="2022266"/>
            <a:ext cx="3298024" cy="41000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17BE9624-A4B8-454F-BD15-2BB04278D683}"/>
              </a:ext>
            </a:extLst>
          </p:cNvPr>
          <p:cNvPicPr>
            <a:picLocks noChangeAspect="1"/>
          </p:cNvPicPr>
          <p:nvPr/>
        </p:nvPicPr>
        <p:blipFill rotWithShape="1">
          <a:blip r:embed="rId4"/>
          <a:srcRect b="7630"/>
          <a:stretch/>
        </p:blipFill>
        <p:spPr>
          <a:xfrm>
            <a:off x="7607411" y="2022266"/>
            <a:ext cx="3872936" cy="41000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Arrow: Right 3">
            <a:extLst>
              <a:ext uri="{FF2B5EF4-FFF2-40B4-BE49-F238E27FC236}">
                <a16:creationId xmlns:a16="http://schemas.microsoft.com/office/drawing/2014/main" id="{C1C0BCC3-0F03-4301-905A-7FFC055F7476}"/>
              </a:ext>
            </a:extLst>
          </p:cNvPr>
          <p:cNvSpPr/>
          <p:nvPr/>
        </p:nvSpPr>
        <p:spPr>
          <a:xfrm>
            <a:off x="6260123" y="2850774"/>
            <a:ext cx="1428342" cy="413155"/>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BC0309BF-1B33-B184-3665-6EDC698178C4}"/>
                  </a:ext>
                </a:extLst>
              </p14:cNvPr>
              <p14:cNvContentPartPr/>
              <p14:nvPr/>
            </p14:nvContentPartPr>
            <p14:xfrm>
              <a:off x="279360" y="1644480"/>
              <a:ext cx="11678040" cy="4350240"/>
            </p14:xfrm>
          </p:contentPart>
        </mc:Choice>
        <mc:Fallback>
          <p:pic>
            <p:nvPicPr>
              <p:cNvPr id="3" name="Ink 2">
                <a:extLst>
                  <a:ext uri="{FF2B5EF4-FFF2-40B4-BE49-F238E27FC236}">
                    <a16:creationId xmlns:a16="http://schemas.microsoft.com/office/drawing/2014/main" id="{BC0309BF-1B33-B184-3665-6EDC698178C4}"/>
                  </a:ext>
                </a:extLst>
              </p:cNvPr>
              <p:cNvPicPr/>
              <p:nvPr/>
            </p:nvPicPr>
            <p:blipFill>
              <a:blip r:embed="rId6"/>
              <a:stretch>
                <a:fillRect/>
              </a:stretch>
            </p:blipFill>
            <p:spPr>
              <a:xfrm>
                <a:off x="270000" y="1635120"/>
                <a:ext cx="11696760" cy="4368960"/>
              </a:xfrm>
              <a:prstGeom prst="rect">
                <a:avLst/>
              </a:prstGeom>
            </p:spPr>
          </p:pic>
        </mc:Fallback>
      </mc:AlternateContent>
    </p:spTree>
    <p:extLst>
      <p:ext uri="{BB962C8B-B14F-4D97-AF65-F5344CB8AC3E}">
        <p14:creationId xmlns:p14="http://schemas.microsoft.com/office/powerpoint/2010/main" val="4209396415"/>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18070</TotalTime>
  <Words>2169</Words>
  <Application>Microsoft Office PowerPoint</Application>
  <PresentationFormat>Widescreen</PresentationFormat>
  <Paragraphs>257</Paragraphs>
  <Slides>25</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72 Black</vt:lpstr>
      <vt:lpstr>Arial</vt:lpstr>
      <vt:lpstr>Calibri</vt:lpstr>
      <vt:lpstr>Calibri (Body)</vt:lpstr>
      <vt:lpstr>Calibri Light</vt:lpstr>
      <vt:lpstr>Consolas</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746</cp:revision>
  <dcterms:created xsi:type="dcterms:W3CDTF">2016-07-10T03:33:26Z</dcterms:created>
  <dcterms:modified xsi:type="dcterms:W3CDTF">2022-12-02T06:06:09Z</dcterms:modified>
</cp:coreProperties>
</file>